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15" r:id="rId4"/>
  </p:sldMasterIdLst>
  <p:notesMasterIdLst>
    <p:notesMasterId r:id="rId22"/>
  </p:notesMasterIdLst>
  <p:sldIdLst>
    <p:sldId id="1945" r:id="rId5"/>
    <p:sldId id="1986" r:id="rId6"/>
    <p:sldId id="1987" r:id="rId7"/>
    <p:sldId id="1956" r:id="rId8"/>
    <p:sldId id="1978" r:id="rId9"/>
    <p:sldId id="1979" r:id="rId10"/>
    <p:sldId id="1980" r:id="rId11"/>
    <p:sldId id="1981" r:id="rId12"/>
    <p:sldId id="1985" r:id="rId13"/>
    <p:sldId id="1982" r:id="rId14"/>
    <p:sldId id="1984" r:id="rId15"/>
    <p:sldId id="1977" r:id="rId16"/>
    <p:sldId id="1947" r:id="rId17"/>
    <p:sldId id="257" r:id="rId18"/>
    <p:sldId id="260" r:id="rId19"/>
    <p:sldId id="261" r:id="rId20"/>
    <p:sldId id="262" r:id="rId21"/>
  </p:sldIdLst>
  <p:sldSz cx="12192000" cy="6858000"/>
  <p:notesSz cx="6858000" cy="9144000"/>
  <p:embeddedFontLst>
    <p:embeddedFont>
      <p:font typeface="Alef" panose="00000500000000000000" pitchFamily="2" charset="-79"/>
      <p:regular r:id="rId23"/>
      <p:bold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Segoe UI" panose="020B0502040204020203" pitchFamily="34" charset="0"/>
      <p:regular r:id="rId33"/>
      <p:bold r:id="rId34"/>
      <p:italic r:id="rId35"/>
      <p:boldItalic r:id="rId36"/>
    </p:embeddedFont>
    <p:embeddedFont>
      <p:font typeface="Segoe UI Light" panose="020B0502040204020203" pitchFamily="34" charset="0"/>
      <p:regular r:id="rId37"/>
      <p:italic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1945"/>
            <p14:sldId id="1986"/>
            <p14:sldId id="1987"/>
            <p14:sldId id="1956"/>
            <p14:sldId id="1978"/>
            <p14:sldId id="1979"/>
            <p14:sldId id="1980"/>
            <p14:sldId id="1981"/>
            <p14:sldId id="1985"/>
            <p14:sldId id="1982"/>
            <p14:sldId id="1984"/>
            <p14:sldId id="1977"/>
            <p14:sldId id="1947"/>
            <p14:sldId id="257"/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fer Zadikario" initials="OZ" lastIdx="1" clrIdx="0">
    <p:extLst>
      <p:ext uri="{19B8F6BF-5375-455C-9EA6-DF929625EA0E}">
        <p15:presenceInfo xmlns:p15="http://schemas.microsoft.com/office/powerpoint/2012/main" userId="f36b4b4543f14e7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1E4C"/>
    <a:srgbClr val="D83B01"/>
    <a:srgbClr val="FF8C00"/>
    <a:srgbClr val="0476D8"/>
    <a:srgbClr val="FFFFFF"/>
    <a:srgbClr val="7FCC27"/>
    <a:srgbClr val="231F20"/>
    <a:srgbClr val="151628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1A26C1-CE38-4132-888B-CB59019B0BC3}" v="1" dt="2024-01-08T10:28:02.0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90" autoAdjust="0"/>
    <p:restoredTop sz="90023" autoAdjust="0"/>
  </p:normalViewPr>
  <p:slideViewPr>
    <p:cSldViewPr snapToGrid="0">
      <p:cViewPr varScale="1">
        <p:scale>
          <a:sx n="99" d="100"/>
          <a:sy n="99" d="100"/>
        </p:scale>
        <p:origin x="39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9" Type="http://schemas.openxmlformats.org/officeDocument/2006/relationships/commentAuthors" Target="commentAuthors.xml"/><Relationship Id="rId21" Type="http://schemas.openxmlformats.org/officeDocument/2006/relationships/slide" Target="slides/slide17.xml"/><Relationship Id="rId34" Type="http://schemas.openxmlformats.org/officeDocument/2006/relationships/font" Target="fonts/font12.fntdata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9.fntdata"/><Relationship Id="rId4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20" Type="http://schemas.openxmlformats.org/officeDocument/2006/relationships/slide" Target="slides/slide16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fer Zadikario" userId="f36b4b4543f14e71" providerId="LiveId" clId="{E6B34490-F3C5-476F-8EF9-EDC37EE5F151}"/>
    <pc:docChg chg="custSel addSld delSld modSld modSection">
      <pc:chgData name="Ofer Zadikario" userId="f36b4b4543f14e71" providerId="LiveId" clId="{E6B34490-F3C5-476F-8EF9-EDC37EE5F151}" dt="2020-07-15T17:07:43.676" v="3335" actId="20577"/>
      <pc:docMkLst>
        <pc:docMk/>
      </pc:docMkLst>
      <pc:sldChg chg="addSp delSp modSp mod">
        <pc:chgData name="Ofer Zadikario" userId="f36b4b4543f14e71" providerId="LiveId" clId="{E6B34490-F3C5-476F-8EF9-EDC37EE5F151}" dt="2020-07-15T07:25:16.189" v="546" actId="404"/>
        <pc:sldMkLst>
          <pc:docMk/>
          <pc:sldMk cId="3964381456" sldId="1956"/>
        </pc:sldMkLst>
        <pc:spChg chg="mod">
          <ac:chgData name="Ofer Zadikario" userId="f36b4b4543f14e71" providerId="LiveId" clId="{E6B34490-F3C5-476F-8EF9-EDC37EE5F151}" dt="2020-07-15T06:25:40.171" v="12" actId="20577"/>
          <ac:spMkLst>
            <pc:docMk/>
            <pc:sldMk cId="3964381456" sldId="1956"/>
            <ac:spMk id="2" creationId="{667DA6D6-13B1-434C-B9AA-70628C006786}"/>
          </ac:spMkLst>
        </pc:spChg>
        <pc:spChg chg="mod">
          <ac:chgData name="Ofer Zadikario" userId="f36b4b4543f14e71" providerId="LiveId" clId="{E6B34490-F3C5-476F-8EF9-EDC37EE5F151}" dt="2020-07-15T07:25:16.189" v="546" actId="404"/>
          <ac:spMkLst>
            <pc:docMk/>
            <pc:sldMk cId="3964381456" sldId="1956"/>
            <ac:spMk id="3" creationId="{85E1F499-FD44-F14A-852E-5A905DF915C9}"/>
          </ac:spMkLst>
        </pc:spChg>
        <pc:picChg chg="del">
          <ac:chgData name="Ofer Zadikario" userId="f36b4b4543f14e71" providerId="LiveId" clId="{E6B34490-F3C5-476F-8EF9-EDC37EE5F151}" dt="2020-07-15T07:21:16.600" v="252" actId="478"/>
          <ac:picMkLst>
            <pc:docMk/>
            <pc:sldMk cId="3964381456" sldId="1956"/>
            <ac:picMk id="4" creationId="{0BAF775B-47A7-4421-909E-5DD74CDF454E}"/>
          </ac:picMkLst>
        </pc:picChg>
        <pc:picChg chg="add mod">
          <ac:chgData name="Ofer Zadikario" userId="f36b4b4543f14e71" providerId="LiveId" clId="{E6B34490-F3C5-476F-8EF9-EDC37EE5F151}" dt="2020-07-15T07:23:31.526" v="412" actId="1038"/>
          <ac:picMkLst>
            <pc:docMk/>
            <pc:sldMk cId="3964381456" sldId="1956"/>
            <ac:picMk id="5" creationId="{DB7A6A12-9345-44FC-B1C0-442C1FF5F89D}"/>
          </ac:picMkLst>
        </pc:picChg>
      </pc:sldChg>
      <pc:sldChg chg="modSp mod">
        <pc:chgData name="Ofer Zadikario" userId="f36b4b4543f14e71" providerId="LiveId" clId="{E6B34490-F3C5-476F-8EF9-EDC37EE5F151}" dt="2020-07-15T06:25:32.284" v="6" actId="20577"/>
        <pc:sldMkLst>
          <pc:docMk/>
          <pc:sldMk cId="299010882" sldId="1966"/>
        </pc:sldMkLst>
        <pc:spChg chg="mod">
          <ac:chgData name="Ofer Zadikario" userId="f36b4b4543f14e71" providerId="LiveId" clId="{E6B34490-F3C5-476F-8EF9-EDC37EE5F151}" dt="2020-07-15T06:25:32.284" v="6" actId="20577"/>
          <ac:spMkLst>
            <pc:docMk/>
            <pc:sldMk cId="299010882" sldId="1966"/>
            <ac:spMk id="2" creationId="{1540FD78-B5E6-FE4A-8332-386F19518AFE}"/>
          </ac:spMkLst>
        </pc:spChg>
      </pc:sldChg>
      <pc:sldChg chg="del">
        <pc:chgData name="Ofer Zadikario" userId="f36b4b4543f14e71" providerId="LiveId" clId="{E6B34490-F3C5-476F-8EF9-EDC37EE5F151}" dt="2020-07-15T07:27:06.577" v="654" actId="47"/>
        <pc:sldMkLst>
          <pc:docMk/>
          <pc:sldMk cId="992358596" sldId="1967"/>
        </pc:sldMkLst>
      </pc:sldChg>
      <pc:sldChg chg="addSp modSp mod">
        <pc:chgData name="Ofer Zadikario" userId="f36b4b4543f14e71" providerId="LiveId" clId="{E6B34490-F3C5-476F-8EF9-EDC37EE5F151}" dt="2020-07-15T09:34:30.614" v="743" actId="404"/>
        <pc:sldMkLst>
          <pc:docMk/>
          <pc:sldMk cId="3999136348" sldId="1968"/>
        </pc:sldMkLst>
        <pc:spChg chg="mod">
          <ac:chgData name="Ofer Zadikario" userId="f36b4b4543f14e71" providerId="LiveId" clId="{E6B34490-F3C5-476F-8EF9-EDC37EE5F151}" dt="2020-07-15T07:25:41.168" v="557" actId="20577"/>
          <ac:spMkLst>
            <pc:docMk/>
            <pc:sldMk cId="3999136348" sldId="1968"/>
            <ac:spMk id="2" creationId="{667DA6D6-13B1-434C-B9AA-70628C006786}"/>
          </ac:spMkLst>
        </pc:spChg>
        <pc:spChg chg="mod">
          <ac:chgData name="Ofer Zadikario" userId="f36b4b4543f14e71" providerId="LiveId" clId="{E6B34490-F3C5-476F-8EF9-EDC37EE5F151}" dt="2020-07-15T09:34:30.614" v="743" actId="404"/>
          <ac:spMkLst>
            <pc:docMk/>
            <pc:sldMk cId="3999136348" sldId="1968"/>
            <ac:spMk id="3" creationId="{85E1F499-FD44-F14A-852E-5A905DF915C9}"/>
          </ac:spMkLst>
        </pc:spChg>
        <pc:picChg chg="add mod">
          <ac:chgData name="Ofer Zadikario" userId="f36b4b4543f14e71" providerId="LiveId" clId="{E6B34490-F3C5-476F-8EF9-EDC37EE5F151}" dt="2020-07-15T09:34:10.249" v="740" actId="1038"/>
          <ac:picMkLst>
            <pc:docMk/>
            <pc:sldMk cId="3999136348" sldId="1968"/>
            <ac:picMk id="4" creationId="{27142586-47B8-472E-8EB5-3FA823ED213F}"/>
          </ac:picMkLst>
        </pc:picChg>
      </pc:sldChg>
      <pc:sldChg chg="del">
        <pc:chgData name="Ofer Zadikario" userId="f36b4b4543f14e71" providerId="LiveId" clId="{E6B34490-F3C5-476F-8EF9-EDC37EE5F151}" dt="2020-07-15T07:27:06.577" v="654" actId="47"/>
        <pc:sldMkLst>
          <pc:docMk/>
          <pc:sldMk cId="3679392574" sldId="1969"/>
        </pc:sldMkLst>
      </pc:sldChg>
      <pc:sldChg chg="del">
        <pc:chgData name="Ofer Zadikario" userId="f36b4b4543f14e71" providerId="LiveId" clId="{E6B34490-F3C5-476F-8EF9-EDC37EE5F151}" dt="2020-07-15T07:27:06.577" v="654" actId="47"/>
        <pc:sldMkLst>
          <pc:docMk/>
          <pc:sldMk cId="2698106086" sldId="1970"/>
        </pc:sldMkLst>
      </pc:sldChg>
      <pc:sldChg chg="del">
        <pc:chgData name="Ofer Zadikario" userId="f36b4b4543f14e71" providerId="LiveId" clId="{E6B34490-F3C5-476F-8EF9-EDC37EE5F151}" dt="2020-07-15T07:27:06.577" v="654" actId="47"/>
        <pc:sldMkLst>
          <pc:docMk/>
          <pc:sldMk cId="2616716894" sldId="1971"/>
        </pc:sldMkLst>
      </pc:sldChg>
      <pc:sldChg chg="del">
        <pc:chgData name="Ofer Zadikario" userId="f36b4b4543f14e71" providerId="LiveId" clId="{E6B34490-F3C5-476F-8EF9-EDC37EE5F151}" dt="2020-07-15T07:27:06.577" v="654" actId="47"/>
        <pc:sldMkLst>
          <pc:docMk/>
          <pc:sldMk cId="3651428679" sldId="1972"/>
        </pc:sldMkLst>
      </pc:sldChg>
      <pc:sldChg chg="del">
        <pc:chgData name="Ofer Zadikario" userId="f36b4b4543f14e71" providerId="LiveId" clId="{E6B34490-F3C5-476F-8EF9-EDC37EE5F151}" dt="2020-07-15T07:27:06.577" v="654" actId="47"/>
        <pc:sldMkLst>
          <pc:docMk/>
          <pc:sldMk cId="2667576194" sldId="1973"/>
        </pc:sldMkLst>
      </pc:sldChg>
      <pc:sldChg chg="del">
        <pc:chgData name="Ofer Zadikario" userId="f36b4b4543f14e71" providerId="LiveId" clId="{E6B34490-F3C5-476F-8EF9-EDC37EE5F151}" dt="2020-07-15T07:27:13.256" v="655" actId="47"/>
        <pc:sldMkLst>
          <pc:docMk/>
          <pc:sldMk cId="1046546924" sldId="1974"/>
        </pc:sldMkLst>
      </pc:sldChg>
      <pc:sldChg chg="del">
        <pc:chgData name="Ofer Zadikario" userId="f36b4b4543f14e71" providerId="LiveId" clId="{E6B34490-F3C5-476F-8EF9-EDC37EE5F151}" dt="2020-07-15T07:27:13.256" v="655" actId="47"/>
        <pc:sldMkLst>
          <pc:docMk/>
          <pc:sldMk cId="1836997229" sldId="1975"/>
        </pc:sldMkLst>
      </pc:sldChg>
      <pc:sldChg chg="addSp delSp modSp add mod">
        <pc:chgData name="Ofer Zadikario" userId="f36b4b4543f14e71" providerId="LiveId" clId="{E6B34490-F3C5-476F-8EF9-EDC37EE5F151}" dt="2020-07-15T09:37:37.721" v="923" actId="20577"/>
        <pc:sldMkLst>
          <pc:docMk/>
          <pc:sldMk cId="657733187" sldId="1978"/>
        </pc:sldMkLst>
        <pc:spChg chg="mod">
          <ac:chgData name="Ofer Zadikario" userId="f36b4b4543f14e71" providerId="LiveId" clId="{E6B34490-F3C5-476F-8EF9-EDC37EE5F151}" dt="2020-07-15T09:35:51.734" v="820" actId="20577"/>
          <ac:spMkLst>
            <pc:docMk/>
            <pc:sldMk cId="657733187" sldId="1978"/>
            <ac:spMk id="2" creationId="{667DA6D6-13B1-434C-B9AA-70628C006786}"/>
          </ac:spMkLst>
        </pc:spChg>
        <pc:spChg chg="mod">
          <ac:chgData name="Ofer Zadikario" userId="f36b4b4543f14e71" providerId="LiveId" clId="{E6B34490-F3C5-476F-8EF9-EDC37EE5F151}" dt="2020-07-15T09:37:37.721" v="923" actId="20577"/>
          <ac:spMkLst>
            <pc:docMk/>
            <pc:sldMk cId="657733187" sldId="1978"/>
            <ac:spMk id="3" creationId="{85E1F499-FD44-F14A-852E-5A905DF915C9}"/>
          </ac:spMkLst>
        </pc:spChg>
        <pc:picChg chg="del">
          <ac:chgData name="Ofer Zadikario" userId="f36b4b4543f14e71" providerId="LiveId" clId="{E6B34490-F3C5-476F-8EF9-EDC37EE5F151}" dt="2020-07-15T09:35:38.928" v="745" actId="478"/>
          <ac:picMkLst>
            <pc:docMk/>
            <pc:sldMk cId="657733187" sldId="1978"/>
            <ac:picMk id="4" creationId="{27142586-47B8-472E-8EB5-3FA823ED213F}"/>
          </ac:picMkLst>
        </pc:picChg>
        <pc:picChg chg="add mod">
          <ac:chgData name="Ofer Zadikario" userId="f36b4b4543f14e71" providerId="LiveId" clId="{E6B34490-F3C5-476F-8EF9-EDC37EE5F151}" dt="2020-07-15T09:35:46.925" v="815" actId="1037"/>
          <ac:picMkLst>
            <pc:docMk/>
            <pc:sldMk cId="657733187" sldId="1978"/>
            <ac:picMk id="5" creationId="{909A0264-C983-46EE-9209-3008B78E39E5}"/>
          </ac:picMkLst>
        </pc:picChg>
      </pc:sldChg>
      <pc:sldChg chg="addSp delSp modSp add mod">
        <pc:chgData name="Ofer Zadikario" userId="f36b4b4543f14e71" providerId="LiveId" clId="{E6B34490-F3C5-476F-8EF9-EDC37EE5F151}" dt="2020-07-15T09:46:49.877" v="1361" actId="20577"/>
        <pc:sldMkLst>
          <pc:docMk/>
          <pc:sldMk cId="248023078" sldId="1979"/>
        </pc:sldMkLst>
        <pc:spChg chg="mod">
          <ac:chgData name="Ofer Zadikario" userId="f36b4b4543f14e71" providerId="LiveId" clId="{E6B34490-F3C5-476F-8EF9-EDC37EE5F151}" dt="2020-07-15T09:38:39.868" v="934" actId="20577"/>
          <ac:spMkLst>
            <pc:docMk/>
            <pc:sldMk cId="248023078" sldId="1979"/>
            <ac:spMk id="2" creationId="{667DA6D6-13B1-434C-B9AA-70628C006786}"/>
          </ac:spMkLst>
        </pc:spChg>
        <pc:spChg chg="mod">
          <ac:chgData name="Ofer Zadikario" userId="f36b4b4543f14e71" providerId="LiveId" clId="{E6B34490-F3C5-476F-8EF9-EDC37EE5F151}" dt="2020-07-15T09:46:49.877" v="1361" actId="20577"/>
          <ac:spMkLst>
            <pc:docMk/>
            <pc:sldMk cId="248023078" sldId="1979"/>
            <ac:spMk id="3" creationId="{85E1F499-FD44-F14A-852E-5A905DF915C9}"/>
          </ac:spMkLst>
        </pc:spChg>
        <pc:picChg chg="add mod">
          <ac:chgData name="Ofer Zadikario" userId="f36b4b4543f14e71" providerId="LiveId" clId="{E6B34490-F3C5-476F-8EF9-EDC37EE5F151}" dt="2020-07-15T09:39:25.937" v="1098" actId="1038"/>
          <ac:picMkLst>
            <pc:docMk/>
            <pc:sldMk cId="248023078" sldId="1979"/>
            <ac:picMk id="4" creationId="{E6EEFF33-4F3D-46BE-A0DF-35F3468E1E88}"/>
          </ac:picMkLst>
        </pc:picChg>
        <pc:picChg chg="del">
          <ac:chgData name="Ofer Zadikario" userId="f36b4b4543f14e71" providerId="LiveId" clId="{E6B34490-F3C5-476F-8EF9-EDC37EE5F151}" dt="2020-07-15T09:39:18.814" v="1026" actId="478"/>
          <ac:picMkLst>
            <pc:docMk/>
            <pc:sldMk cId="248023078" sldId="1979"/>
            <ac:picMk id="5" creationId="{909A0264-C983-46EE-9209-3008B78E39E5}"/>
          </ac:picMkLst>
        </pc:picChg>
      </pc:sldChg>
      <pc:sldChg chg="addSp delSp modSp add mod">
        <pc:chgData name="Ofer Zadikario" userId="f36b4b4543f14e71" providerId="LiveId" clId="{E6B34490-F3C5-476F-8EF9-EDC37EE5F151}" dt="2020-07-15T09:52:44.562" v="1747" actId="20577"/>
        <pc:sldMkLst>
          <pc:docMk/>
          <pc:sldMk cId="1357337341" sldId="1980"/>
        </pc:sldMkLst>
        <pc:spChg chg="mod">
          <ac:chgData name="Ofer Zadikario" userId="f36b4b4543f14e71" providerId="LiveId" clId="{E6B34490-F3C5-476F-8EF9-EDC37EE5F151}" dt="2020-07-15T09:47:59.236" v="1460" actId="20577"/>
          <ac:spMkLst>
            <pc:docMk/>
            <pc:sldMk cId="1357337341" sldId="1980"/>
            <ac:spMk id="2" creationId="{667DA6D6-13B1-434C-B9AA-70628C006786}"/>
          </ac:spMkLst>
        </pc:spChg>
        <pc:spChg chg="mod">
          <ac:chgData name="Ofer Zadikario" userId="f36b4b4543f14e71" providerId="LiveId" clId="{E6B34490-F3C5-476F-8EF9-EDC37EE5F151}" dt="2020-07-15T09:52:44.562" v="1747" actId="20577"/>
          <ac:spMkLst>
            <pc:docMk/>
            <pc:sldMk cId="1357337341" sldId="1980"/>
            <ac:spMk id="3" creationId="{85E1F499-FD44-F14A-852E-5A905DF915C9}"/>
          </ac:spMkLst>
        </pc:spChg>
        <pc:picChg chg="del">
          <ac:chgData name="Ofer Zadikario" userId="f36b4b4543f14e71" providerId="LiveId" clId="{E6B34490-F3C5-476F-8EF9-EDC37EE5F151}" dt="2020-07-15T09:47:40.963" v="1363" actId="478"/>
          <ac:picMkLst>
            <pc:docMk/>
            <pc:sldMk cId="1357337341" sldId="1980"/>
            <ac:picMk id="4" creationId="{E6EEFF33-4F3D-46BE-A0DF-35F3468E1E88}"/>
          </ac:picMkLst>
        </pc:picChg>
        <pc:picChg chg="add mod">
          <ac:chgData name="Ofer Zadikario" userId="f36b4b4543f14e71" providerId="LiveId" clId="{E6B34490-F3C5-476F-8EF9-EDC37EE5F151}" dt="2020-07-15T09:47:50.128" v="1449" actId="1038"/>
          <ac:picMkLst>
            <pc:docMk/>
            <pc:sldMk cId="1357337341" sldId="1980"/>
            <ac:picMk id="5" creationId="{DA260B03-0220-4468-B67A-1A9C2325C016}"/>
          </ac:picMkLst>
        </pc:picChg>
      </pc:sldChg>
      <pc:sldChg chg="addSp delSp modSp add mod">
        <pc:chgData name="Ofer Zadikario" userId="f36b4b4543f14e71" providerId="LiveId" clId="{E6B34490-F3C5-476F-8EF9-EDC37EE5F151}" dt="2020-07-15T09:56:34.065" v="2154" actId="20577"/>
        <pc:sldMkLst>
          <pc:docMk/>
          <pc:sldMk cId="4100722558" sldId="1981"/>
        </pc:sldMkLst>
        <pc:spChg chg="mod">
          <ac:chgData name="Ofer Zadikario" userId="f36b4b4543f14e71" providerId="LiveId" clId="{E6B34490-F3C5-476F-8EF9-EDC37EE5F151}" dt="2020-07-15T09:53:39.633" v="1825" actId="20577"/>
          <ac:spMkLst>
            <pc:docMk/>
            <pc:sldMk cId="4100722558" sldId="1981"/>
            <ac:spMk id="2" creationId="{667DA6D6-13B1-434C-B9AA-70628C006786}"/>
          </ac:spMkLst>
        </pc:spChg>
        <pc:spChg chg="mod">
          <ac:chgData name="Ofer Zadikario" userId="f36b4b4543f14e71" providerId="LiveId" clId="{E6B34490-F3C5-476F-8EF9-EDC37EE5F151}" dt="2020-07-15T09:56:34.065" v="2154" actId="20577"/>
          <ac:spMkLst>
            <pc:docMk/>
            <pc:sldMk cId="4100722558" sldId="1981"/>
            <ac:spMk id="3" creationId="{85E1F499-FD44-F14A-852E-5A905DF915C9}"/>
          </ac:spMkLst>
        </pc:spChg>
        <pc:picChg chg="add mod">
          <ac:chgData name="Ofer Zadikario" userId="f36b4b4543f14e71" providerId="LiveId" clId="{E6B34490-F3C5-476F-8EF9-EDC37EE5F151}" dt="2020-07-15T09:53:35.582" v="1821" actId="1038"/>
          <ac:picMkLst>
            <pc:docMk/>
            <pc:sldMk cId="4100722558" sldId="1981"/>
            <ac:picMk id="4" creationId="{29027AEA-8C5B-40FD-BD35-FBC99BBEFA02}"/>
          </ac:picMkLst>
        </pc:picChg>
        <pc:picChg chg="del">
          <ac:chgData name="Ofer Zadikario" userId="f36b4b4543f14e71" providerId="LiveId" clId="{E6B34490-F3C5-476F-8EF9-EDC37EE5F151}" dt="2020-07-15T09:53:28.893" v="1749" actId="478"/>
          <ac:picMkLst>
            <pc:docMk/>
            <pc:sldMk cId="4100722558" sldId="1981"/>
            <ac:picMk id="5" creationId="{DA260B03-0220-4468-B67A-1A9C2325C016}"/>
          </ac:picMkLst>
        </pc:picChg>
      </pc:sldChg>
      <pc:sldChg chg="addSp delSp modSp add mod">
        <pc:chgData name="Ofer Zadikario" userId="f36b4b4543f14e71" providerId="LiveId" clId="{E6B34490-F3C5-476F-8EF9-EDC37EE5F151}" dt="2020-07-15T10:01:30.828" v="2588" actId="20577"/>
        <pc:sldMkLst>
          <pc:docMk/>
          <pc:sldMk cId="1929511751" sldId="1982"/>
        </pc:sldMkLst>
        <pc:spChg chg="mod">
          <ac:chgData name="Ofer Zadikario" userId="f36b4b4543f14e71" providerId="LiveId" clId="{E6B34490-F3C5-476F-8EF9-EDC37EE5F151}" dt="2020-07-15T09:57:52.396" v="2243" actId="20577"/>
          <ac:spMkLst>
            <pc:docMk/>
            <pc:sldMk cId="1929511751" sldId="1982"/>
            <ac:spMk id="2" creationId="{667DA6D6-13B1-434C-B9AA-70628C006786}"/>
          </ac:spMkLst>
        </pc:spChg>
        <pc:spChg chg="mod">
          <ac:chgData name="Ofer Zadikario" userId="f36b4b4543f14e71" providerId="LiveId" clId="{E6B34490-F3C5-476F-8EF9-EDC37EE5F151}" dt="2020-07-15T10:01:30.828" v="2588" actId="20577"/>
          <ac:spMkLst>
            <pc:docMk/>
            <pc:sldMk cId="1929511751" sldId="1982"/>
            <ac:spMk id="3" creationId="{85E1F499-FD44-F14A-852E-5A905DF915C9}"/>
          </ac:spMkLst>
        </pc:spChg>
        <pc:picChg chg="del">
          <ac:chgData name="Ofer Zadikario" userId="f36b4b4543f14e71" providerId="LiveId" clId="{E6B34490-F3C5-476F-8EF9-EDC37EE5F151}" dt="2020-07-15T09:57:22.854" v="2156" actId="478"/>
          <ac:picMkLst>
            <pc:docMk/>
            <pc:sldMk cId="1929511751" sldId="1982"/>
            <ac:picMk id="4" creationId="{29027AEA-8C5B-40FD-BD35-FBC99BBEFA02}"/>
          </ac:picMkLst>
        </pc:picChg>
        <pc:picChg chg="add mod">
          <ac:chgData name="Ofer Zadikario" userId="f36b4b4543f14e71" providerId="LiveId" clId="{E6B34490-F3C5-476F-8EF9-EDC37EE5F151}" dt="2020-07-15T09:57:29.604" v="2228" actId="1038"/>
          <ac:picMkLst>
            <pc:docMk/>
            <pc:sldMk cId="1929511751" sldId="1982"/>
            <ac:picMk id="5" creationId="{71B93652-ED49-4711-BFC4-13C67585D382}"/>
          </ac:picMkLst>
        </pc:picChg>
      </pc:sldChg>
      <pc:sldChg chg="modSp add mod">
        <pc:chgData name="Ofer Zadikario" userId="f36b4b4543f14e71" providerId="LiveId" clId="{E6B34490-F3C5-476F-8EF9-EDC37EE5F151}" dt="2020-07-15T10:04:27.059" v="2808" actId="20577"/>
        <pc:sldMkLst>
          <pc:docMk/>
          <pc:sldMk cId="17635207" sldId="1983"/>
        </pc:sldMkLst>
        <pc:spChg chg="mod">
          <ac:chgData name="Ofer Zadikario" userId="f36b4b4543f14e71" providerId="LiveId" clId="{E6B34490-F3C5-476F-8EF9-EDC37EE5F151}" dt="2020-07-15T10:02:02.252" v="2597" actId="20577"/>
          <ac:spMkLst>
            <pc:docMk/>
            <pc:sldMk cId="17635207" sldId="1983"/>
            <ac:spMk id="2" creationId="{667DA6D6-13B1-434C-B9AA-70628C006786}"/>
          </ac:spMkLst>
        </pc:spChg>
        <pc:spChg chg="mod">
          <ac:chgData name="Ofer Zadikario" userId="f36b4b4543f14e71" providerId="LiveId" clId="{E6B34490-F3C5-476F-8EF9-EDC37EE5F151}" dt="2020-07-15T10:04:27.059" v="2808" actId="20577"/>
          <ac:spMkLst>
            <pc:docMk/>
            <pc:sldMk cId="17635207" sldId="1983"/>
            <ac:spMk id="3" creationId="{85E1F499-FD44-F14A-852E-5A905DF915C9}"/>
          </ac:spMkLst>
        </pc:spChg>
      </pc:sldChg>
      <pc:sldChg chg="addSp delSp modSp add mod">
        <pc:chgData name="Ofer Zadikario" userId="f36b4b4543f14e71" providerId="LiveId" clId="{E6B34490-F3C5-476F-8EF9-EDC37EE5F151}" dt="2020-07-15T17:07:43.676" v="3335" actId="20577"/>
        <pc:sldMkLst>
          <pc:docMk/>
          <pc:sldMk cId="1532010220" sldId="1984"/>
        </pc:sldMkLst>
        <pc:spChg chg="mod">
          <ac:chgData name="Ofer Zadikario" userId="f36b4b4543f14e71" providerId="LiveId" clId="{E6B34490-F3C5-476F-8EF9-EDC37EE5F151}" dt="2020-07-15T10:06:24.981" v="2957" actId="313"/>
          <ac:spMkLst>
            <pc:docMk/>
            <pc:sldMk cId="1532010220" sldId="1984"/>
            <ac:spMk id="2" creationId="{667DA6D6-13B1-434C-B9AA-70628C006786}"/>
          </ac:spMkLst>
        </pc:spChg>
        <pc:spChg chg="mod">
          <ac:chgData name="Ofer Zadikario" userId="f36b4b4543f14e71" providerId="LiveId" clId="{E6B34490-F3C5-476F-8EF9-EDC37EE5F151}" dt="2020-07-15T17:07:43.676" v="3335" actId="20577"/>
          <ac:spMkLst>
            <pc:docMk/>
            <pc:sldMk cId="1532010220" sldId="1984"/>
            <ac:spMk id="3" creationId="{85E1F499-FD44-F14A-852E-5A905DF915C9}"/>
          </ac:spMkLst>
        </pc:spChg>
        <pc:picChg chg="add mod">
          <ac:chgData name="Ofer Zadikario" userId="f36b4b4543f14e71" providerId="LiveId" clId="{E6B34490-F3C5-476F-8EF9-EDC37EE5F151}" dt="2020-07-15T17:06:35.048" v="3196" actId="1038"/>
          <ac:picMkLst>
            <pc:docMk/>
            <pc:sldMk cId="1532010220" sldId="1984"/>
            <ac:picMk id="4" creationId="{25BE9D86-31AF-4B77-A1FC-5F87ACF15BBA}"/>
          </ac:picMkLst>
        </pc:picChg>
        <pc:picChg chg="del">
          <ac:chgData name="Ofer Zadikario" userId="f36b4b4543f14e71" providerId="LiveId" clId="{E6B34490-F3C5-476F-8EF9-EDC37EE5F151}" dt="2020-07-15T10:06:20.036" v="2956" actId="478"/>
          <ac:picMkLst>
            <pc:docMk/>
            <pc:sldMk cId="1532010220" sldId="1984"/>
            <ac:picMk id="5" creationId="{71B93652-ED49-4711-BFC4-13C67585D382}"/>
          </ac:picMkLst>
        </pc:picChg>
      </pc:sldChg>
    </pc:docChg>
  </pc:docChgLst>
  <pc:docChgLst>
    <pc:chgData name="Ofer Zadikario" userId="f36b4b4543f14e71" providerId="LiveId" clId="{FFDE1276-03CA-4F06-B367-B4913F3102E5}"/>
    <pc:docChg chg="undo custSel addSld delSld modSld sldOrd modSection">
      <pc:chgData name="Ofer Zadikario" userId="f36b4b4543f14e71" providerId="LiveId" clId="{FFDE1276-03CA-4F06-B367-B4913F3102E5}" dt="2020-07-13T10:11:53.748" v="1909" actId="2696"/>
      <pc:docMkLst>
        <pc:docMk/>
      </pc:docMkLst>
      <pc:sldChg chg="del">
        <pc:chgData name="Ofer Zadikario" userId="f36b4b4543f14e71" providerId="LiveId" clId="{FFDE1276-03CA-4F06-B367-B4913F3102E5}" dt="2020-07-13T10:11:53.748" v="1909" actId="2696"/>
        <pc:sldMkLst>
          <pc:docMk/>
          <pc:sldMk cId="2659361554" sldId="1950"/>
        </pc:sldMkLst>
      </pc:sldChg>
      <pc:sldChg chg="modSp mod">
        <pc:chgData name="Ofer Zadikario" userId="f36b4b4543f14e71" providerId="LiveId" clId="{FFDE1276-03CA-4F06-B367-B4913F3102E5}" dt="2020-07-13T09:47:32.072" v="1708" actId="114"/>
        <pc:sldMkLst>
          <pc:docMk/>
          <pc:sldMk cId="992358596" sldId="1967"/>
        </pc:sldMkLst>
        <pc:spChg chg="mod">
          <ac:chgData name="Ofer Zadikario" userId="f36b4b4543f14e71" providerId="LiveId" clId="{FFDE1276-03CA-4F06-B367-B4913F3102E5}" dt="2020-07-13T09:12:28.936" v="824" actId="313"/>
          <ac:spMkLst>
            <pc:docMk/>
            <pc:sldMk cId="992358596" sldId="1967"/>
            <ac:spMk id="2" creationId="{667DA6D6-13B1-434C-B9AA-70628C006786}"/>
          </ac:spMkLst>
        </pc:spChg>
        <pc:spChg chg="mod">
          <ac:chgData name="Ofer Zadikario" userId="f36b4b4543f14e71" providerId="LiveId" clId="{FFDE1276-03CA-4F06-B367-B4913F3102E5}" dt="2020-07-13T09:47:32.072" v="1708" actId="114"/>
          <ac:spMkLst>
            <pc:docMk/>
            <pc:sldMk cId="992358596" sldId="1967"/>
            <ac:spMk id="3" creationId="{85E1F499-FD44-F14A-852E-5A905DF915C9}"/>
          </ac:spMkLst>
        </pc:spChg>
      </pc:sldChg>
      <pc:sldChg chg="addSp modSp add mod">
        <pc:chgData name="Ofer Zadikario" userId="f36b4b4543f14e71" providerId="LiveId" clId="{FFDE1276-03CA-4F06-B367-B4913F3102E5}" dt="2020-07-13T08:59:58.111" v="498" actId="404"/>
        <pc:sldMkLst>
          <pc:docMk/>
          <pc:sldMk cId="3651428679" sldId="1972"/>
        </pc:sldMkLst>
        <pc:spChg chg="mod">
          <ac:chgData name="Ofer Zadikario" userId="f36b4b4543f14e71" providerId="LiveId" clId="{FFDE1276-03CA-4F06-B367-B4913F3102E5}" dt="2020-07-13T07:31:57.903" v="10" actId="20577"/>
          <ac:spMkLst>
            <pc:docMk/>
            <pc:sldMk cId="3651428679" sldId="1972"/>
            <ac:spMk id="2" creationId="{667DA6D6-13B1-434C-B9AA-70628C006786}"/>
          </ac:spMkLst>
        </pc:spChg>
        <pc:spChg chg="mod">
          <ac:chgData name="Ofer Zadikario" userId="f36b4b4543f14e71" providerId="LiveId" clId="{FFDE1276-03CA-4F06-B367-B4913F3102E5}" dt="2020-07-13T08:59:58.111" v="498" actId="404"/>
          <ac:spMkLst>
            <pc:docMk/>
            <pc:sldMk cId="3651428679" sldId="1972"/>
            <ac:spMk id="3" creationId="{85E1F499-FD44-F14A-852E-5A905DF915C9}"/>
          </ac:spMkLst>
        </pc:spChg>
        <pc:picChg chg="add mod">
          <ac:chgData name="Ofer Zadikario" userId="f36b4b4543f14e71" providerId="LiveId" clId="{FFDE1276-03CA-4F06-B367-B4913F3102E5}" dt="2020-07-13T08:58:22.847" v="304" actId="1038"/>
          <ac:picMkLst>
            <pc:docMk/>
            <pc:sldMk cId="3651428679" sldId="1972"/>
            <ac:picMk id="4" creationId="{89A657F2-E457-4511-91E5-361F740ABD20}"/>
          </ac:picMkLst>
        </pc:picChg>
      </pc:sldChg>
      <pc:sldChg chg="modSp add mod">
        <pc:chgData name="Ofer Zadikario" userId="f36b4b4543f14e71" providerId="LiveId" clId="{FFDE1276-03CA-4F06-B367-B4913F3102E5}" dt="2020-07-13T09:04:37.761" v="813" actId="20577"/>
        <pc:sldMkLst>
          <pc:docMk/>
          <pc:sldMk cId="2667576194" sldId="1973"/>
        </pc:sldMkLst>
        <pc:spChg chg="mod">
          <ac:chgData name="Ofer Zadikario" userId="f36b4b4543f14e71" providerId="LiveId" clId="{FFDE1276-03CA-4F06-B367-B4913F3102E5}" dt="2020-07-13T09:04:37.761" v="813" actId="20577"/>
          <ac:spMkLst>
            <pc:docMk/>
            <pc:sldMk cId="2667576194" sldId="1973"/>
            <ac:spMk id="3" creationId="{85E1F499-FD44-F14A-852E-5A905DF915C9}"/>
          </ac:spMkLst>
        </pc:spChg>
      </pc:sldChg>
      <pc:sldChg chg="modSp add mod modShow">
        <pc:chgData name="Ofer Zadikario" userId="f36b4b4543f14e71" providerId="LiveId" clId="{FFDE1276-03CA-4F06-B367-B4913F3102E5}" dt="2020-07-13T10:11:04.833" v="1908" actId="729"/>
        <pc:sldMkLst>
          <pc:docMk/>
          <pc:sldMk cId="1046546924" sldId="1974"/>
        </pc:sldMkLst>
        <pc:spChg chg="mod">
          <ac:chgData name="Ofer Zadikario" userId="f36b4b4543f14e71" providerId="LiveId" clId="{FFDE1276-03CA-4F06-B367-B4913F3102E5}" dt="2020-07-13T09:52:32.741" v="1740" actId="20577"/>
          <ac:spMkLst>
            <pc:docMk/>
            <pc:sldMk cId="1046546924" sldId="1974"/>
            <ac:spMk id="2" creationId="{667DA6D6-13B1-434C-B9AA-70628C006786}"/>
          </ac:spMkLst>
        </pc:spChg>
        <pc:spChg chg="mod">
          <ac:chgData name="Ofer Zadikario" userId="f36b4b4543f14e71" providerId="LiveId" clId="{FFDE1276-03CA-4F06-B367-B4913F3102E5}" dt="2020-07-13T09:54:54.068" v="1906" actId="20577"/>
          <ac:spMkLst>
            <pc:docMk/>
            <pc:sldMk cId="1046546924" sldId="1974"/>
            <ac:spMk id="3" creationId="{85E1F499-FD44-F14A-852E-5A905DF915C9}"/>
          </ac:spMkLst>
        </pc:spChg>
      </pc:sldChg>
      <pc:sldChg chg="modSp add mod ord modShow">
        <pc:chgData name="Ofer Zadikario" userId="f36b4b4543f14e71" providerId="LiveId" clId="{FFDE1276-03CA-4F06-B367-B4913F3102E5}" dt="2020-07-13T10:10:58.700" v="1907" actId="729"/>
        <pc:sldMkLst>
          <pc:docMk/>
          <pc:sldMk cId="1836997229" sldId="1975"/>
        </pc:sldMkLst>
        <pc:spChg chg="mod">
          <ac:chgData name="Ofer Zadikario" userId="f36b4b4543f14e71" providerId="LiveId" clId="{FFDE1276-03CA-4F06-B367-B4913F3102E5}" dt="2020-07-13T09:48:30.264" v="1725" actId="14100"/>
          <ac:spMkLst>
            <pc:docMk/>
            <pc:sldMk cId="1836997229" sldId="1975"/>
            <ac:spMk id="2" creationId="{1540FD78-B5E6-FE4A-8332-386F19518AFE}"/>
          </ac:spMkLst>
        </pc:spChg>
      </pc:sldChg>
      <pc:sldChg chg="add del">
        <pc:chgData name="Ofer Zadikario" userId="f36b4b4543f14e71" providerId="LiveId" clId="{FFDE1276-03CA-4F06-B367-B4913F3102E5}" dt="2020-07-13T10:11:53.748" v="1909" actId="2696"/>
        <pc:sldMkLst>
          <pc:docMk/>
          <pc:sldMk cId="3380126482" sldId="1976"/>
        </pc:sldMkLst>
      </pc:sldChg>
      <pc:sldChg chg="add">
        <pc:chgData name="Ofer Zadikario" userId="f36b4b4543f14e71" providerId="LiveId" clId="{FFDE1276-03CA-4F06-B367-B4913F3102E5}" dt="2020-07-13T09:52:23.886" v="1729"/>
        <pc:sldMkLst>
          <pc:docMk/>
          <pc:sldMk cId="51963638" sldId="1977"/>
        </pc:sldMkLst>
      </pc:sldChg>
    </pc:docChg>
  </pc:docChgLst>
  <pc:docChgLst>
    <pc:chgData name="Ofer Zadikario" userId="f36b4b4543f14e71" providerId="LiveId" clId="{D21A26C1-CE38-4132-888B-CB59019B0BC3}"/>
    <pc:docChg chg="addSld modSld">
      <pc:chgData name="Ofer Zadikario" userId="f36b4b4543f14e71" providerId="LiveId" clId="{D21A26C1-CE38-4132-888B-CB59019B0BC3}" dt="2024-01-08T10:54:04.747" v="65" actId="20577"/>
      <pc:docMkLst>
        <pc:docMk/>
      </pc:docMkLst>
      <pc:sldChg chg="modSp mod">
        <pc:chgData name="Ofer Zadikario" userId="f36b4b4543f14e71" providerId="LiveId" clId="{D21A26C1-CE38-4132-888B-CB59019B0BC3}" dt="2024-01-08T10:48:04.614" v="1" actId="1036"/>
        <pc:sldMkLst>
          <pc:docMk/>
          <pc:sldMk cId="1357337341" sldId="1980"/>
        </pc:sldMkLst>
        <pc:picChg chg="mod">
          <ac:chgData name="Ofer Zadikario" userId="f36b4b4543f14e71" providerId="LiveId" clId="{D21A26C1-CE38-4132-888B-CB59019B0BC3}" dt="2024-01-08T10:48:04.614" v="1" actId="1036"/>
          <ac:picMkLst>
            <pc:docMk/>
            <pc:sldMk cId="1357337341" sldId="1980"/>
            <ac:picMk id="5" creationId="{DA260B03-0220-4468-B67A-1A9C2325C016}"/>
          </ac:picMkLst>
        </pc:picChg>
      </pc:sldChg>
      <pc:sldChg chg="modSp mod">
        <pc:chgData name="Ofer Zadikario" userId="f36b4b4543f14e71" providerId="LiveId" clId="{D21A26C1-CE38-4132-888B-CB59019B0BC3}" dt="2024-01-08T10:54:04.747" v="65" actId="20577"/>
        <pc:sldMkLst>
          <pc:docMk/>
          <pc:sldMk cId="1532010220" sldId="1984"/>
        </pc:sldMkLst>
        <pc:spChg chg="mod">
          <ac:chgData name="Ofer Zadikario" userId="f36b4b4543f14e71" providerId="LiveId" clId="{D21A26C1-CE38-4132-888B-CB59019B0BC3}" dt="2024-01-08T10:54:04.747" v="65" actId="20577"/>
          <ac:spMkLst>
            <pc:docMk/>
            <pc:sldMk cId="1532010220" sldId="1984"/>
            <ac:spMk id="3" creationId="{85E1F499-FD44-F14A-852E-5A905DF915C9}"/>
          </ac:spMkLst>
        </pc:spChg>
      </pc:sldChg>
      <pc:sldChg chg="add">
        <pc:chgData name="Ofer Zadikario" userId="f36b4b4543f14e71" providerId="LiveId" clId="{D21A26C1-CE38-4132-888B-CB59019B0BC3}" dt="2024-01-08T10:28:02.036" v="0"/>
        <pc:sldMkLst>
          <pc:docMk/>
          <pc:sldMk cId="3394639543" sldId="1986"/>
        </pc:sldMkLst>
      </pc:sldChg>
      <pc:sldChg chg="add">
        <pc:chgData name="Ofer Zadikario" userId="f36b4b4543f14e71" providerId="LiveId" clId="{D21A26C1-CE38-4132-888B-CB59019B0BC3}" dt="2024-01-08T10:28:02.036" v="0"/>
        <pc:sldMkLst>
          <pc:docMk/>
          <pc:sldMk cId="2426356674" sldId="1987"/>
        </pc:sldMkLst>
      </pc:sldChg>
    </pc:docChg>
  </pc:docChgLst>
  <pc:docChgLst>
    <pc:chgData name="Ofer Zadikario" userId="f36b4b4543f14e71" providerId="LiveId" clId="{F0A4ABD6-3DF2-4502-84D4-50658DE77B32}"/>
    <pc:docChg chg="undo custSel addSld delSld modSld sldOrd modSection">
      <pc:chgData name="Ofer Zadikario" userId="f36b4b4543f14e71" providerId="LiveId" clId="{F0A4ABD6-3DF2-4502-84D4-50658DE77B32}" dt="2020-07-12T12:18:17.737" v="7379" actId="20577"/>
      <pc:docMkLst>
        <pc:docMk/>
      </pc:docMkLst>
      <pc:sldChg chg="addSp delSp modSp mod">
        <pc:chgData name="Ofer Zadikario" userId="f36b4b4543f14e71" providerId="LiveId" clId="{F0A4ABD6-3DF2-4502-84D4-50658DE77B32}" dt="2020-07-06T07:55:38.660" v="505" actId="5793"/>
        <pc:sldMkLst>
          <pc:docMk/>
          <pc:sldMk cId="137712924" sldId="1571"/>
        </pc:sldMkLst>
        <pc:spChg chg="mod">
          <ac:chgData name="Ofer Zadikario" userId="f36b4b4543f14e71" providerId="LiveId" clId="{F0A4ABD6-3DF2-4502-84D4-50658DE77B32}" dt="2020-07-06T07:48:25.314" v="197" actId="20577"/>
          <ac:spMkLst>
            <pc:docMk/>
            <pc:sldMk cId="137712924" sldId="1571"/>
            <ac:spMk id="3" creationId="{00000000-0000-0000-0000-000000000000}"/>
          </ac:spMkLst>
        </pc:spChg>
        <pc:spChg chg="add mod">
          <ac:chgData name="Ofer Zadikario" userId="f36b4b4543f14e71" providerId="LiveId" clId="{F0A4ABD6-3DF2-4502-84D4-50658DE77B32}" dt="2020-07-06T07:55:38.660" v="505" actId="5793"/>
          <ac:spMkLst>
            <pc:docMk/>
            <pc:sldMk cId="137712924" sldId="1571"/>
            <ac:spMk id="9" creationId="{9E094E4B-BAAC-4613-9907-2A45938F6637}"/>
          </ac:spMkLst>
        </pc:spChg>
        <pc:spChg chg="del mod">
          <ac:chgData name="Ofer Zadikario" userId="f36b4b4543f14e71" providerId="LiveId" clId="{F0A4ABD6-3DF2-4502-84D4-50658DE77B32}" dt="2020-07-06T07:26:04.578" v="10" actId="478"/>
          <ac:spMkLst>
            <pc:docMk/>
            <pc:sldMk cId="137712924" sldId="1571"/>
            <ac:spMk id="15" creationId="{00000000-0000-0000-0000-000000000000}"/>
          </ac:spMkLst>
        </pc:spChg>
        <pc:grpChg chg="del mod">
          <ac:chgData name="Ofer Zadikario" userId="f36b4b4543f14e71" providerId="LiveId" clId="{F0A4ABD6-3DF2-4502-84D4-50658DE77B32}" dt="2020-07-06T07:48:44.575" v="198" actId="165"/>
          <ac:grpSpMkLst>
            <pc:docMk/>
            <pc:sldMk cId="137712924" sldId="1571"/>
            <ac:grpSpMk id="2" creationId="{DE94121D-A6DB-FA48-B29A-E0367F939463}"/>
          </ac:grpSpMkLst>
        </pc:grpChg>
        <pc:grpChg chg="add mod">
          <ac:chgData name="Ofer Zadikario" userId="f36b4b4543f14e71" providerId="LiveId" clId="{F0A4ABD6-3DF2-4502-84D4-50658DE77B32}" dt="2020-07-06T07:51:43.779" v="377" actId="1038"/>
          <ac:grpSpMkLst>
            <pc:docMk/>
            <pc:sldMk cId="137712924" sldId="1571"/>
            <ac:grpSpMk id="5" creationId="{E2808ACF-B893-416F-8E47-A0C544F2D17F}"/>
          </ac:grpSpMkLst>
        </pc:grpChg>
        <pc:picChg chg="add mod">
          <ac:chgData name="Ofer Zadikario" userId="f36b4b4543f14e71" providerId="LiveId" clId="{F0A4ABD6-3DF2-4502-84D4-50658DE77B32}" dt="2020-07-06T07:51:37.335" v="322" actId="164"/>
          <ac:picMkLst>
            <pc:docMk/>
            <pc:sldMk cId="137712924" sldId="1571"/>
            <ac:picMk id="4" creationId="{BA740B4E-F5E3-41AB-817C-B4485A3366A9}"/>
          </ac:picMkLst>
        </pc:picChg>
        <pc:picChg chg="del mod">
          <ac:chgData name="Ofer Zadikario" userId="f36b4b4543f14e71" providerId="LiveId" clId="{F0A4ABD6-3DF2-4502-84D4-50658DE77B32}" dt="2020-07-06T07:26:19.197" v="27" actId="478"/>
          <ac:picMkLst>
            <pc:docMk/>
            <pc:sldMk cId="137712924" sldId="1571"/>
            <ac:picMk id="8" creationId="{78AF5D0E-6E54-9F42-A3C3-0AB0C21CEDB8}"/>
          </ac:picMkLst>
        </pc:picChg>
        <pc:picChg chg="mod topLvl">
          <ac:chgData name="Ofer Zadikario" userId="f36b4b4543f14e71" providerId="LiveId" clId="{F0A4ABD6-3DF2-4502-84D4-50658DE77B32}" dt="2020-07-06T07:51:37.335" v="322" actId="164"/>
          <ac:picMkLst>
            <pc:docMk/>
            <pc:sldMk cId="137712924" sldId="1571"/>
            <ac:picMk id="11" creationId="{00000000-0000-0000-0000-000000000000}"/>
          </ac:picMkLst>
        </pc:picChg>
        <pc:picChg chg="del mod topLvl">
          <ac:chgData name="Ofer Zadikario" userId="f36b4b4543f14e71" providerId="LiveId" clId="{F0A4ABD6-3DF2-4502-84D4-50658DE77B32}" dt="2020-07-06T07:48:52.123" v="199" actId="478"/>
          <ac:picMkLst>
            <pc:docMk/>
            <pc:sldMk cId="137712924" sldId="1571"/>
            <ac:picMk id="12" creationId="{00000000-0000-0000-0000-000000000000}"/>
          </ac:picMkLst>
        </pc:picChg>
      </pc:sldChg>
      <pc:sldChg chg="modSp mod ord">
        <pc:chgData name="Ofer Zadikario" userId="f36b4b4543f14e71" providerId="LiveId" clId="{F0A4ABD6-3DF2-4502-84D4-50658DE77B32}" dt="2020-07-08T09:06:02.454" v="1427"/>
        <pc:sldMkLst>
          <pc:docMk/>
          <pc:sldMk cId="2987184589" sldId="1941"/>
        </pc:sldMkLst>
        <pc:spChg chg="mod">
          <ac:chgData name="Ofer Zadikario" userId="f36b4b4543f14e71" providerId="LiveId" clId="{F0A4ABD6-3DF2-4502-84D4-50658DE77B32}" dt="2020-07-06T08:17:09.635" v="936" actId="20577"/>
          <ac:spMkLst>
            <pc:docMk/>
            <pc:sldMk cId="2987184589" sldId="1941"/>
            <ac:spMk id="2" creationId="{1540FD78-B5E6-FE4A-8332-386F19518AFE}"/>
          </ac:spMkLst>
        </pc:spChg>
      </pc:sldChg>
      <pc:sldChg chg="addSp modSp mod ord">
        <pc:chgData name="Ofer Zadikario" userId="f36b4b4543f14e71" providerId="LiveId" clId="{F0A4ABD6-3DF2-4502-84D4-50658DE77B32}" dt="2020-07-06T08:12:36.937" v="888" actId="313"/>
        <pc:sldMkLst>
          <pc:docMk/>
          <pc:sldMk cId="346288692" sldId="1943"/>
        </pc:sldMkLst>
        <pc:spChg chg="mod">
          <ac:chgData name="Ofer Zadikario" userId="f36b4b4543f14e71" providerId="LiveId" clId="{F0A4ABD6-3DF2-4502-84D4-50658DE77B32}" dt="2020-07-06T08:12:36.937" v="888" actId="313"/>
          <ac:spMkLst>
            <pc:docMk/>
            <pc:sldMk cId="346288692" sldId="1943"/>
            <ac:spMk id="2" creationId="{667DA6D6-13B1-434C-B9AA-70628C006786}"/>
          </ac:spMkLst>
        </pc:spChg>
        <pc:spChg chg="mod">
          <ac:chgData name="Ofer Zadikario" userId="f36b4b4543f14e71" providerId="LiveId" clId="{F0A4ABD6-3DF2-4502-84D4-50658DE77B32}" dt="2020-07-06T08:11:23.268" v="815" actId="14100"/>
          <ac:spMkLst>
            <pc:docMk/>
            <pc:sldMk cId="346288692" sldId="1943"/>
            <ac:spMk id="3" creationId="{85E1F499-FD44-F14A-852E-5A905DF915C9}"/>
          </ac:spMkLst>
        </pc:spChg>
        <pc:picChg chg="add mod">
          <ac:chgData name="Ofer Zadikario" userId="f36b4b4543f14e71" providerId="LiveId" clId="{F0A4ABD6-3DF2-4502-84D4-50658DE77B32}" dt="2020-07-06T08:12:21.026" v="887" actId="1076"/>
          <ac:picMkLst>
            <pc:docMk/>
            <pc:sldMk cId="346288692" sldId="1943"/>
            <ac:picMk id="4" creationId="{973DF7C1-393F-4974-AD2D-774356A3ECAF}"/>
          </ac:picMkLst>
        </pc:picChg>
      </pc:sldChg>
      <pc:sldChg chg="modSp mod">
        <pc:chgData name="Ofer Zadikario" userId="f36b4b4543f14e71" providerId="LiveId" clId="{F0A4ABD6-3DF2-4502-84D4-50658DE77B32}" dt="2020-07-06T06:52:10.403" v="8" actId="20577"/>
        <pc:sldMkLst>
          <pc:docMk/>
          <pc:sldMk cId="377166578" sldId="1945"/>
        </pc:sldMkLst>
        <pc:spChg chg="mod">
          <ac:chgData name="Ofer Zadikario" userId="f36b4b4543f14e71" providerId="LiveId" clId="{F0A4ABD6-3DF2-4502-84D4-50658DE77B32}" dt="2020-07-06T06:52:10.403" v="8" actId="20577"/>
          <ac:spMkLst>
            <pc:docMk/>
            <pc:sldMk cId="377166578" sldId="1945"/>
            <ac:spMk id="3" creationId="{EAC9D90D-41ED-7A4E-AF05-87821125D59E}"/>
          </ac:spMkLst>
        </pc:spChg>
      </pc:sldChg>
      <pc:sldChg chg="addSp delSp modSp add mod delAnim modAnim">
        <pc:chgData name="Ofer Zadikario" userId="f36b4b4543f14e71" providerId="LiveId" clId="{F0A4ABD6-3DF2-4502-84D4-50658DE77B32}" dt="2020-07-06T07:47:50.241" v="184" actId="1036"/>
        <pc:sldMkLst>
          <pc:docMk/>
          <pc:sldMk cId="2047350677" sldId="1948"/>
        </pc:sldMkLst>
        <pc:spChg chg="del">
          <ac:chgData name="Ofer Zadikario" userId="f36b4b4543f14e71" providerId="LiveId" clId="{F0A4ABD6-3DF2-4502-84D4-50658DE77B32}" dt="2020-07-06T07:27:08.931" v="30" actId="478"/>
          <ac:spMkLst>
            <pc:docMk/>
            <pc:sldMk cId="2047350677" sldId="1948"/>
            <ac:spMk id="2" creationId="{00000000-0000-0000-0000-000000000000}"/>
          </ac:spMkLst>
        </pc:spChg>
        <pc:spChg chg="mod">
          <ac:chgData name="Ofer Zadikario" userId="f36b4b4543f14e71" providerId="LiveId" clId="{F0A4ABD6-3DF2-4502-84D4-50658DE77B32}" dt="2020-07-06T07:46:21.948" v="175" actId="5793"/>
          <ac:spMkLst>
            <pc:docMk/>
            <pc:sldMk cId="2047350677" sldId="1948"/>
            <ac:spMk id="3" creationId="{00000000-0000-0000-0000-000000000000}"/>
          </ac:spMkLst>
        </pc:spChg>
        <pc:spChg chg="del mod">
          <ac:chgData name="Ofer Zadikario" userId="f36b4b4543f14e71" providerId="LiveId" clId="{F0A4ABD6-3DF2-4502-84D4-50658DE77B32}" dt="2020-07-06T07:44:59.769" v="136" actId="478"/>
          <ac:spMkLst>
            <pc:docMk/>
            <pc:sldMk cId="2047350677" sldId="1948"/>
            <ac:spMk id="4" creationId="{00000000-0000-0000-0000-000000000000}"/>
          </ac:spMkLst>
        </pc:spChg>
        <pc:spChg chg="mod">
          <ac:chgData name="Ofer Zadikario" userId="f36b4b4543f14e71" providerId="LiveId" clId="{F0A4ABD6-3DF2-4502-84D4-50658DE77B32}" dt="2020-07-06T07:38:08.318" v="81" actId="1076"/>
          <ac:spMkLst>
            <pc:docMk/>
            <pc:sldMk cId="2047350677" sldId="1948"/>
            <ac:spMk id="7" creationId="{2DE3B368-3DD5-A546-AB1E-DD1B15265636}"/>
          </ac:spMkLst>
        </pc:spChg>
        <pc:spChg chg="add del mod">
          <ac:chgData name="Ofer Zadikario" userId="f36b4b4543f14e71" providerId="LiveId" clId="{F0A4ABD6-3DF2-4502-84D4-50658DE77B32}" dt="2020-07-06T07:27:36.529" v="31" actId="478"/>
          <ac:spMkLst>
            <pc:docMk/>
            <pc:sldMk cId="2047350677" sldId="1948"/>
            <ac:spMk id="13" creationId="{CC9C4899-5A4D-4455-821D-35B731E251E9}"/>
          </ac:spMkLst>
        </pc:spChg>
        <pc:grpChg chg="del">
          <ac:chgData name="Ofer Zadikario" userId="f36b4b4543f14e71" providerId="LiveId" clId="{F0A4ABD6-3DF2-4502-84D4-50658DE77B32}" dt="2020-07-06T07:28:12.398" v="69" actId="478"/>
          <ac:grpSpMkLst>
            <pc:docMk/>
            <pc:sldMk cId="2047350677" sldId="1948"/>
            <ac:grpSpMk id="11" creationId="{00000000-0000-0000-0000-000000000000}"/>
          </ac:grpSpMkLst>
        </pc:grpChg>
        <pc:grpChg chg="del">
          <ac:chgData name="Ofer Zadikario" userId="f36b4b4543f14e71" providerId="LiveId" clId="{F0A4ABD6-3DF2-4502-84D4-50658DE77B32}" dt="2020-07-06T07:28:14.933" v="70" actId="478"/>
          <ac:grpSpMkLst>
            <pc:docMk/>
            <pc:sldMk cId="2047350677" sldId="1948"/>
            <ac:grpSpMk id="14" creationId="{00000000-0000-0000-0000-000000000000}"/>
          </ac:grpSpMkLst>
        </pc:grpChg>
        <pc:picChg chg="add mod">
          <ac:chgData name="Ofer Zadikario" userId="f36b4b4543f14e71" providerId="LiveId" clId="{F0A4ABD6-3DF2-4502-84D4-50658DE77B32}" dt="2020-07-06T07:32:33.409" v="79" actId="1076"/>
          <ac:picMkLst>
            <pc:docMk/>
            <pc:sldMk cId="2047350677" sldId="1948"/>
            <ac:picMk id="15" creationId="{89386075-49F8-49BF-906F-05EAFF9B646D}"/>
          </ac:picMkLst>
        </pc:picChg>
        <pc:picChg chg="add mod modCrop">
          <ac:chgData name="Ofer Zadikario" userId="f36b4b4543f14e71" providerId="LiveId" clId="{F0A4ABD6-3DF2-4502-84D4-50658DE77B32}" dt="2020-07-06T07:47:50.241" v="184" actId="1036"/>
          <ac:picMkLst>
            <pc:docMk/>
            <pc:sldMk cId="2047350677" sldId="1948"/>
            <ac:picMk id="16" creationId="{16C2760F-BD4C-4578-9AE9-931C7E6BBEF8}"/>
          </ac:picMkLst>
        </pc:picChg>
      </pc:sldChg>
      <pc:sldChg chg="modSp add mod">
        <pc:chgData name="Ofer Zadikario" userId="f36b4b4543f14e71" providerId="LiveId" clId="{F0A4ABD6-3DF2-4502-84D4-50658DE77B32}" dt="2020-07-10T09:32:19.594" v="3016" actId="14"/>
        <pc:sldMkLst>
          <pc:docMk/>
          <pc:sldMk cId="1316975760" sldId="1949"/>
        </pc:sldMkLst>
        <pc:spChg chg="mod">
          <ac:chgData name="Ofer Zadikario" userId="f36b4b4543f14e71" providerId="LiveId" clId="{F0A4ABD6-3DF2-4502-84D4-50658DE77B32}" dt="2020-07-08T09:06:18.880" v="1439" actId="20577"/>
          <ac:spMkLst>
            <pc:docMk/>
            <pc:sldMk cId="1316975760" sldId="1949"/>
            <ac:spMk id="2" creationId="{667DA6D6-13B1-434C-B9AA-70628C006786}"/>
          </ac:spMkLst>
        </pc:spChg>
        <pc:spChg chg="mod">
          <ac:chgData name="Ofer Zadikario" userId="f36b4b4543f14e71" providerId="LiveId" clId="{F0A4ABD6-3DF2-4502-84D4-50658DE77B32}" dt="2020-07-10T09:32:19.594" v="3016" actId="14"/>
          <ac:spMkLst>
            <pc:docMk/>
            <pc:sldMk cId="1316975760" sldId="1949"/>
            <ac:spMk id="3" creationId="{85E1F499-FD44-F14A-852E-5A905DF915C9}"/>
          </ac:spMkLst>
        </pc:spChg>
      </pc:sldChg>
      <pc:sldChg chg="add">
        <pc:chgData name="Ofer Zadikario" userId="f36b4b4543f14e71" providerId="LiveId" clId="{F0A4ABD6-3DF2-4502-84D4-50658DE77B32}" dt="2020-07-07T15:47:44.731" v="937"/>
        <pc:sldMkLst>
          <pc:docMk/>
          <pc:sldMk cId="2659361554" sldId="1950"/>
        </pc:sldMkLst>
      </pc:sldChg>
      <pc:sldChg chg="addSp delSp modSp add mod">
        <pc:chgData name="Ofer Zadikario" userId="f36b4b4543f14e71" providerId="LiveId" clId="{F0A4ABD6-3DF2-4502-84D4-50658DE77B32}" dt="2020-07-12T07:28:42.172" v="4929" actId="207"/>
        <pc:sldMkLst>
          <pc:docMk/>
          <pc:sldMk cId="3291893684" sldId="1951"/>
        </pc:sldMkLst>
        <pc:spChg chg="mod">
          <ac:chgData name="Ofer Zadikario" userId="f36b4b4543f14e71" providerId="LiveId" clId="{F0A4ABD6-3DF2-4502-84D4-50658DE77B32}" dt="2020-07-12T07:05:38.844" v="4210" actId="20577"/>
          <ac:spMkLst>
            <pc:docMk/>
            <pc:sldMk cId="3291893684" sldId="1951"/>
            <ac:spMk id="2" creationId="{667DA6D6-13B1-434C-B9AA-70628C006786}"/>
          </ac:spMkLst>
        </pc:spChg>
        <pc:spChg chg="del mod">
          <ac:chgData name="Ofer Zadikario" userId="f36b4b4543f14e71" providerId="LiveId" clId="{F0A4ABD6-3DF2-4502-84D4-50658DE77B32}" dt="2020-07-12T07:08:38.688" v="4245" actId="478"/>
          <ac:spMkLst>
            <pc:docMk/>
            <pc:sldMk cId="3291893684" sldId="1951"/>
            <ac:spMk id="3" creationId="{85E1F499-FD44-F14A-852E-5A905DF915C9}"/>
          </ac:spMkLst>
        </pc:spChg>
        <pc:graphicFrameChg chg="add mod modGraphic">
          <ac:chgData name="Ofer Zadikario" userId="f36b4b4543f14e71" providerId="LiveId" clId="{F0A4ABD6-3DF2-4502-84D4-50658DE77B32}" dt="2020-07-12T07:28:42.172" v="4929" actId="207"/>
          <ac:graphicFrameMkLst>
            <pc:docMk/>
            <pc:sldMk cId="3291893684" sldId="1951"/>
            <ac:graphicFrameMk id="5" creationId="{307CBD5B-906C-4E56-BC0A-53EB5A138304}"/>
          </ac:graphicFrameMkLst>
        </pc:graphicFrameChg>
        <pc:picChg chg="add del mod ord">
          <ac:chgData name="Ofer Zadikario" userId="f36b4b4543f14e71" providerId="LiveId" clId="{F0A4ABD6-3DF2-4502-84D4-50658DE77B32}" dt="2020-07-12T07:05:41.841" v="4211" actId="478"/>
          <ac:picMkLst>
            <pc:docMk/>
            <pc:sldMk cId="3291893684" sldId="1951"/>
            <ac:picMk id="4" creationId="{FD983CF6-E9C7-4DEE-8646-9777EC3BE205}"/>
          </ac:picMkLst>
        </pc:picChg>
      </pc:sldChg>
      <pc:sldChg chg="modSp add mod ord">
        <pc:chgData name="Ofer Zadikario" userId="f36b4b4543f14e71" providerId="LiveId" clId="{F0A4ABD6-3DF2-4502-84D4-50658DE77B32}" dt="2020-07-08T09:25:07.127" v="2215"/>
        <pc:sldMkLst>
          <pc:docMk/>
          <pc:sldMk cId="3090414684" sldId="1952"/>
        </pc:sldMkLst>
        <pc:spChg chg="mod">
          <ac:chgData name="Ofer Zadikario" userId="f36b4b4543f14e71" providerId="LiveId" clId="{F0A4ABD6-3DF2-4502-84D4-50658DE77B32}" dt="2020-07-08T09:25:02.497" v="2213" actId="14100"/>
          <ac:spMkLst>
            <pc:docMk/>
            <pc:sldMk cId="3090414684" sldId="1952"/>
            <ac:spMk id="3" creationId="{85E1F499-FD44-F14A-852E-5A905DF915C9}"/>
          </ac:spMkLst>
        </pc:spChg>
      </pc:sldChg>
      <pc:sldChg chg="delSp modSp add mod ord">
        <pc:chgData name="Ofer Zadikario" userId="f36b4b4543f14e71" providerId="LiveId" clId="{F0A4ABD6-3DF2-4502-84D4-50658DE77B32}" dt="2020-07-12T07:11:23.168" v="4247" actId="165"/>
        <pc:sldMkLst>
          <pc:docMk/>
          <pc:sldMk cId="3075406473" sldId="1953"/>
        </pc:sldMkLst>
        <pc:spChg chg="mod">
          <ac:chgData name="Ofer Zadikario" userId="f36b4b4543f14e71" providerId="LiveId" clId="{F0A4ABD6-3DF2-4502-84D4-50658DE77B32}" dt="2020-07-08T09:26:12.258" v="2253" actId="20577"/>
          <ac:spMkLst>
            <pc:docMk/>
            <pc:sldMk cId="3075406473" sldId="1953"/>
            <ac:spMk id="3" creationId="{00000000-0000-0000-0000-000000000000}"/>
          </ac:spMkLst>
        </pc:spChg>
        <pc:spChg chg="mod">
          <ac:chgData name="Ofer Zadikario" userId="f36b4b4543f14e71" providerId="LiveId" clId="{F0A4ABD6-3DF2-4502-84D4-50658DE77B32}" dt="2020-07-08T09:27:30.050" v="2390" actId="20577"/>
          <ac:spMkLst>
            <pc:docMk/>
            <pc:sldMk cId="3075406473" sldId="1953"/>
            <ac:spMk id="9" creationId="{9E094E4B-BAAC-4613-9907-2A45938F6637}"/>
          </ac:spMkLst>
        </pc:spChg>
        <pc:grpChg chg="del">
          <ac:chgData name="Ofer Zadikario" userId="f36b4b4543f14e71" providerId="LiveId" clId="{F0A4ABD6-3DF2-4502-84D4-50658DE77B32}" dt="2020-07-12T07:11:23.168" v="4247" actId="165"/>
          <ac:grpSpMkLst>
            <pc:docMk/>
            <pc:sldMk cId="3075406473" sldId="1953"/>
            <ac:grpSpMk id="5" creationId="{E2808ACF-B893-416F-8E47-A0C544F2D17F}"/>
          </ac:grpSpMkLst>
        </pc:grpChg>
        <pc:picChg chg="mod topLvl">
          <ac:chgData name="Ofer Zadikario" userId="f36b4b4543f14e71" providerId="LiveId" clId="{F0A4ABD6-3DF2-4502-84D4-50658DE77B32}" dt="2020-07-12T07:11:23.168" v="4247" actId="165"/>
          <ac:picMkLst>
            <pc:docMk/>
            <pc:sldMk cId="3075406473" sldId="1953"/>
            <ac:picMk id="4" creationId="{BA740B4E-F5E3-41AB-817C-B4485A3366A9}"/>
          </ac:picMkLst>
        </pc:picChg>
        <pc:picChg chg="mod topLvl">
          <ac:chgData name="Ofer Zadikario" userId="f36b4b4543f14e71" providerId="LiveId" clId="{F0A4ABD6-3DF2-4502-84D4-50658DE77B32}" dt="2020-07-12T07:11:23.168" v="4247" actId="165"/>
          <ac:picMkLst>
            <pc:docMk/>
            <pc:sldMk cId="3075406473" sldId="1953"/>
            <ac:picMk id="11" creationId="{00000000-0000-0000-0000-000000000000}"/>
          </ac:picMkLst>
        </pc:picChg>
      </pc:sldChg>
      <pc:sldChg chg="addSp delSp modSp add mod ord">
        <pc:chgData name="Ofer Zadikario" userId="f36b4b4543f14e71" providerId="LiveId" clId="{F0A4ABD6-3DF2-4502-84D4-50658DE77B32}" dt="2020-07-10T09:33:54.186" v="3018"/>
        <pc:sldMkLst>
          <pc:docMk/>
          <pc:sldMk cId="1823952538" sldId="1954"/>
        </pc:sldMkLst>
        <pc:spChg chg="mod">
          <ac:chgData name="Ofer Zadikario" userId="f36b4b4543f14e71" providerId="LiveId" clId="{F0A4ABD6-3DF2-4502-84D4-50658DE77B32}" dt="2020-07-10T08:50:11.624" v="2999" actId="5793"/>
          <ac:spMkLst>
            <pc:docMk/>
            <pc:sldMk cId="1823952538" sldId="1954"/>
            <ac:spMk id="3" creationId="{85E1F499-FD44-F14A-852E-5A905DF915C9}"/>
          </ac:spMkLst>
        </pc:spChg>
        <pc:picChg chg="del">
          <ac:chgData name="Ofer Zadikario" userId="f36b4b4543f14e71" providerId="LiveId" clId="{F0A4ABD6-3DF2-4502-84D4-50658DE77B32}" dt="2020-07-10T08:47:29.596" v="2721" actId="478"/>
          <ac:picMkLst>
            <pc:docMk/>
            <pc:sldMk cId="1823952538" sldId="1954"/>
            <ac:picMk id="4" creationId="{973DF7C1-393F-4974-AD2D-774356A3ECAF}"/>
          </ac:picMkLst>
        </pc:picChg>
        <pc:picChg chg="add mod">
          <ac:chgData name="Ofer Zadikario" userId="f36b4b4543f14e71" providerId="LiveId" clId="{F0A4ABD6-3DF2-4502-84D4-50658DE77B32}" dt="2020-07-10T08:47:37.273" v="2784" actId="1038"/>
          <ac:picMkLst>
            <pc:docMk/>
            <pc:sldMk cId="1823952538" sldId="1954"/>
            <ac:picMk id="5" creationId="{DAF874B3-B66F-4957-973D-68B1CFF5BF6E}"/>
          </ac:picMkLst>
        </pc:picChg>
        <pc:picChg chg="add del">
          <ac:chgData name="Ofer Zadikario" userId="f36b4b4543f14e71" providerId="LiveId" clId="{F0A4ABD6-3DF2-4502-84D4-50658DE77B32}" dt="2020-07-10T09:33:54.186" v="3018"/>
          <ac:picMkLst>
            <pc:docMk/>
            <pc:sldMk cId="1823952538" sldId="1954"/>
            <ac:picMk id="6" creationId="{3E988C4B-AD56-4A33-B2D9-2F6DB14C4E4C}"/>
          </ac:picMkLst>
        </pc:picChg>
      </pc:sldChg>
      <pc:sldChg chg="modSp add mod ord">
        <pc:chgData name="Ofer Zadikario" userId="f36b4b4543f14e71" providerId="LiveId" clId="{F0A4ABD6-3DF2-4502-84D4-50658DE77B32}" dt="2020-07-12T06:39:41.427" v="3037" actId="20577"/>
        <pc:sldMkLst>
          <pc:docMk/>
          <pc:sldMk cId="1820839283" sldId="1955"/>
        </pc:sldMkLst>
        <pc:spChg chg="mod">
          <ac:chgData name="Ofer Zadikario" userId="f36b4b4543f14e71" providerId="LiveId" clId="{F0A4ABD6-3DF2-4502-84D4-50658DE77B32}" dt="2020-07-12T06:39:41.427" v="3037" actId="20577"/>
          <ac:spMkLst>
            <pc:docMk/>
            <pc:sldMk cId="1820839283" sldId="1955"/>
            <ac:spMk id="2" creationId="{1540FD78-B5E6-FE4A-8332-386F19518AFE}"/>
          </ac:spMkLst>
        </pc:spChg>
      </pc:sldChg>
      <pc:sldChg chg="addSp modSp add mod">
        <pc:chgData name="Ofer Zadikario" userId="f36b4b4543f14e71" providerId="LiveId" clId="{F0A4ABD6-3DF2-4502-84D4-50658DE77B32}" dt="2020-07-12T09:30:03.535" v="6325" actId="20577"/>
        <pc:sldMkLst>
          <pc:docMk/>
          <pc:sldMk cId="3964381456" sldId="1956"/>
        </pc:sldMkLst>
        <pc:spChg chg="mod">
          <ac:chgData name="Ofer Zadikario" userId="f36b4b4543f14e71" providerId="LiveId" clId="{F0A4ABD6-3DF2-4502-84D4-50658DE77B32}" dt="2020-07-12T09:25:41.276" v="5970" actId="20577"/>
          <ac:spMkLst>
            <pc:docMk/>
            <pc:sldMk cId="3964381456" sldId="1956"/>
            <ac:spMk id="2" creationId="{667DA6D6-13B1-434C-B9AA-70628C006786}"/>
          </ac:spMkLst>
        </pc:spChg>
        <pc:spChg chg="mod">
          <ac:chgData name="Ofer Zadikario" userId="f36b4b4543f14e71" providerId="LiveId" clId="{F0A4ABD6-3DF2-4502-84D4-50658DE77B32}" dt="2020-07-12T09:30:03.535" v="6325" actId="20577"/>
          <ac:spMkLst>
            <pc:docMk/>
            <pc:sldMk cId="3964381456" sldId="1956"/>
            <ac:spMk id="3" creationId="{85E1F499-FD44-F14A-852E-5A905DF915C9}"/>
          </ac:spMkLst>
        </pc:spChg>
        <pc:picChg chg="add mod">
          <ac:chgData name="Ofer Zadikario" userId="f36b4b4543f14e71" providerId="LiveId" clId="{F0A4ABD6-3DF2-4502-84D4-50658DE77B32}" dt="2020-07-12T09:29:07.026" v="6298" actId="1076"/>
          <ac:picMkLst>
            <pc:docMk/>
            <pc:sldMk cId="3964381456" sldId="1956"/>
            <ac:picMk id="4" creationId="{0BAF775B-47A7-4421-909E-5DD74CDF454E}"/>
          </ac:picMkLst>
        </pc:picChg>
      </pc:sldChg>
      <pc:sldChg chg="add del">
        <pc:chgData name="Ofer Zadikario" userId="f36b4b4543f14e71" providerId="LiveId" clId="{F0A4ABD6-3DF2-4502-84D4-50658DE77B32}" dt="2020-07-12T08:03:51.795" v="5693" actId="2696"/>
        <pc:sldMkLst>
          <pc:docMk/>
          <pc:sldMk cId="2373577854" sldId="1957"/>
        </pc:sldMkLst>
      </pc:sldChg>
      <pc:sldChg chg="addSp delSp modSp add mod">
        <pc:chgData name="Ofer Zadikario" userId="f36b4b4543f14e71" providerId="LiveId" clId="{F0A4ABD6-3DF2-4502-84D4-50658DE77B32}" dt="2020-07-12T06:56:50.129" v="3931" actId="1076"/>
        <pc:sldMkLst>
          <pc:docMk/>
          <pc:sldMk cId="1445540721" sldId="1958"/>
        </pc:sldMkLst>
        <pc:spChg chg="mod">
          <ac:chgData name="Ofer Zadikario" userId="f36b4b4543f14e71" providerId="LiveId" clId="{F0A4ABD6-3DF2-4502-84D4-50658DE77B32}" dt="2020-07-12T06:56:50.129" v="3931" actId="1076"/>
          <ac:spMkLst>
            <pc:docMk/>
            <pc:sldMk cId="1445540721" sldId="1958"/>
            <ac:spMk id="3" creationId="{85E1F499-FD44-F14A-852E-5A905DF915C9}"/>
          </ac:spMkLst>
        </pc:spChg>
        <pc:grpChg chg="add mod">
          <ac:chgData name="Ofer Zadikario" userId="f36b4b4543f14e71" providerId="LiveId" clId="{F0A4ABD6-3DF2-4502-84D4-50658DE77B32}" dt="2020-07-12T06:56:46.005" v="3930" actId="1038"/>
          <ac:grpSpMkLst>
            <pc:docMk/>
            <pc:sldMk cId="1445540721" sldId="1958"/>
            <ac:grpSpMk id="9" creationId="{3C790777-AD1C-4309-8AD7-F616E76B17A1}"/>
          </ac:grpSpMkLst>
        </pc:grpChg>
        <pc:picChg chg="del mod">
          <ac:chgData name="Ofer Zadikario" userId="f36b4b4543f14e71" providerId="LiveId" clId="{F0A4ABD6-3DF2-4502-84D4-50658DE77B32}" dt="2020-07-12T06:53:59.587" v="3767" actId="478"/>
          <ac:picMkLst>
            <pc:docMk/>
            <pc:sldMk cId="1445540721" sldId="1958"/>
            <ac:picMk id="4" creationId="{FD983CF6-E9C7-4DEE-8646-9777EC3BE205}"/>
          </ac:picMkLst>
        </pc:picChg>
        <pc:picChg chg="add mod ord">
          <ac:chgData name="Ofer Zadikario" userId="f36b4b4543f14e71" providerId="LiveId" clId="{F0A4ABD6-3DF2-4502-84D4-50658DE77B32}" dt="2020-07-12T06:56:40.437" v="3885" actId="164"/>
          <ac:picMkLst>
            <pc:docMk/>
            <pc:sldMk cId="1445540721" sldId="1958"/>
            <ac:picMk id="5" creationId="{5B0D1937-78B8-4C3E-A488-C48E34173192}"/>
          </ac:picMkLst>
        </pc:picChg>
        <pc:picChg chg="add del">
          <ac:chgData name="Ofer Zadikario" userId="f36b4b4543f14e71" providerId="LiveId" clId="{F0A4ABD6-3DF2-4502-84D4-50658DE77B32}" dt="2020-07-12T06:54:57.955" v="3770"/>
          <ac:picMkLst>
            <pc:docMk/>
            <pc:sldMk cId="1445540721" sldId="1958"/>
            <ac:picMk id="6" creationId="{FB3F7E82-005E-4372-8FEB-87E4B0EBDF68}"/>
          </ac:picMkLst>
        </pc:picChg>
        <pc:picChg chg="add mod">
          <ac:chgData name="Ofer Zadikario" userId="f36b4b4543f14e71" providerId="LiveId" clId="{F0A4ABD6-3DF2-4502-84D4-50658DE77B32}" dt="2020-07-12T06:56:40.437" v="3885" actId="164"/>
          <ac:picMkLst>
            <pc:docMk/>
            <pc:sldMk cId="1445540721" sldId="1958"/>
            <ac:picMk id="7" creationId="{A938FB1C-CCCF-481B-B1B2-6575B9A4F3F6}"/>
          </ac:picMkLst>
        </pc:picChg>
        <pc:picChg chg="add mod ord">
          <ac:chgData name="Ofer Zadikario" userId="f36b4b4543f14e71" providerId="LiveId" clId="{F0A4ABD6-3DF2-4502-84D4-50658DE77B32}" dt="2020-07-12T06:56:40.437" v="3885" actId="164"/>
          <ac:picMkLst>
            <pc:docMk/>
            <pc:sldMk cId="1445540721" sldId="1958"/>
            <ac:picMk id="8" creationId="{DE3ECA81-D1F9-47EE-881B-AB639EB44D94}"/>
          </ac:picMkLst>
        </pc:picChg>
      </pc:sldChg>
      <pc:sldChg chg="addSp delSp modSp add mod ord">
        <pc:chgData name="Ofer Zadikario" userId="f36b4b4543f14e71" providerId="LiveId" clId="{F0A4ABD6-3DF2-4502-84D4-50658DE77B32}" dt="2020-07-12T06:58:00.093" v="3967" actId="1038"/>
        <pc:sldMkLst>
          <pc:docMk/>
          <pc:sldMk cId="2539685351" sldId="1959"/>
        </pc:sldMkLst>
        <pc:spChg chg="mod">
          <ac:chgData name="Ofer Zadikario" userId="f36b4b4543f14e71" providerId="LiveId" clId="{F0A4ABD6-3DF2-4502-84D4-50658DE77B32}" dt="2020-07-12T06:57:29.748" v="3936" actId="5793"/>
          <ac:spMkLst>
            <pc:docMk/>
            <pc:sldMk cId="2539685351" sldId="1959"/>
            <ac:spMk id="3" creationId="{85E1F499-FD44-F14A-852E-5A905DF915C9}"/>
          </ac:spMkLst>
        </pc:spChg>
        <pc:picChg chg="del">
          <ac:chgData name="Ofer Zadikario" userId="f36b4b4543f14e71" providerId="LiveId" clId="{F0A4ABD6-3DF2-4502-84D4-50658DE77B32}" dt="2020-07-12T06:57:32.524" v="3937" actId="478"/>
          <ac:picMkLst>
            <pc:docMk/>
            <pc:sldMk cId="2539685351" sldId="1959"/>
            <ac:picMk id="4" creationId="{FD983CF6-E9C7-4DEE-8646-9777EC3BE205}"/>
          </ac:picMkLst>
        </pc:picChg>
        <pc:picChg chg="add mod">
          <ac:chgData name="Ofer Zadikario" userId="f36b4b4543f14e71" providerId="LiveId" clId="{F0A4ABD6-3DF2-4502-84D4-50658DE77B32}" dt="2020-07-12T06:58:00.093" v="3967" actId="1038"/>
          <ac:picMkLst>
            <pc:docMk/>
            <pc:sldMk cId="2539685351" sldId="1959"/>
            <ac:picMk id="5" creationId="{621F7CDF-7242-4B7D-A385-161628382CB5}"/>
          </ac:picMkLst>
        </pc:picChg>
      </pc:sldChg>
      <pc:sldChg chg="addSp delSp modSp add mod">
        <pc:chgData name="Ofer Zadikario" userId="f36b4b4543f14e71" providerId="LiveId" clId="{F0A4ABD6-3DF2-4502-84D4-50658DE77B32}" dt="2020-07-12T07:02:48.437" v="4137" actId="1076"/>
        <pc:sldMkLst>
          <pc:docMk/>
          <pc:sldMk cId="2876457043" sldId="1960"/>
        </pc:sldMkLst>
        <pc:spChg chg="mod">
          <ac:chgData name="Ofer Zadikario" userId="f36b4b4543f14e71" providerId="LiveId" clId="{F0A4ABD6-3DF2-4502-84D4-50658DE77B32}" dt="2020-07-12T07:02:26.649" v="4135" actId="20577"/>
          <ac:spMkLst>
            <pc:docMk/>
            <pc:sldMk cId="2876457043" sldId="1960"/>
            <ac:spMk id="2" creationId="{667DA6D6-13B1-434C-B9AA-70628C006786}"/>
          </ac:spMkLst>
        </pc:spChg>
        <pc:spChg chg="mod">
          <ac:chgData name="Ofer Zadikario" userId="f36b4b4543f14e71" providerId="LiveId" clId="{F0A4ABD6-3DF2-4502-84D4-50658DE77B32}" dt="2020-07-12T07:02:48.437" v="4137" actId="1076"/>
          <ac:spMkLst>
            <pc:docMk/>
            <pc:sldMk cId="2876457043" sldId="1960"/>
            <ac:spMk id="3" creationId="{85E1F499-FD44-F14A-852E-5A905DF915C9}"/>
          </ac:spMkLst>
        </pc:spChg>
        <pc:picChg chg="add mod">
          <ac:chgData name="Ofer Zadikario" userId="f36b4b4543f14e71" providerId="LiveId" clId="{F0A4ABD6-3DF2-4502-84D4-50658DE77B32}" dt="2020-07-12T07:01:28.616" v="4024" actId="1037"/>
          <ac:picMkLst>
            <pc:docMk/>
            <pc:sldMk cId="2876457043" sldId="1960"/>
            <ac:picMk id="4" creationId="{1085862D-DD85-411C-8D81-A0804E103867}"/>
          </ac:picMkLst>
        </pc:picChg>
        <pc:picChg chg="del">
          <ac:chgData name="Ofer Zadikario" userId="f36b4b4543f14e71" providerId="LiveId" clId="{F0A4ABD6-3DF2-4502-84D4-50658DE77B32}" dt="2020-07-12T07:01:14.544" v="3969" actId="478"/>
          <ac:picMkLst>
            <pc:docMk/>
            <pc:sldMk cId="2876457043" sldId="1960"/>
            <ac:picMk id="5" creationId="{621F7CDF-7242-4B7D-A385-161628382CB5}"/>
          </ac:picMkLst>
        </pc:picChg>
        <pc:picChg chg="add mod">
          <ac:chgData name="Ofer Zadikario" userId="f36b4b4543f14e71" providerId="LiveId" clId="{F0A4ABD6-3DF2-4502-84D4-50658DE77B32}" dt="2020-07-12T07:02:08.536" v="4115" actId="1038"/>
          <ac:picMkLst>
            <pc:docMk/>
            <pc:sldMk cId="2876457043" sldId="1960"/>
            <ac:picMk id="6" creationId="{4F3926E3-2A8A-4DE5-9C2C-A7E155A4B59C}"/>
          </ac:picMkLst>
        </pc:picChg>
      </pc:sldChg>
      <pc:sldChg chg="addSp delSp modSp add mod">
        <pc:chgData name="Ofer Zadikario" userId="f36b4b4543f14e71" providerId="LiveId" clId="{F0A4ABD6-3DF2-4502-84D4-50658DE77B32}" dt="2020-07-12T07:04:01.897" v="4194" actId="14100"/>
        <pc:sldMkLst>
          <pc:docMk/>
          <pc:sldMk cId="3922742142" sldId="1961"/>
        </pc:sldMkLst>
        <pc:spChg chg="mod">
          <ac:chgData name="Ofer Zadikario" userId="f36b4b4543f14e71" providerId="LiveId" clId="{F0A4ABD6-3DF2-4502-84D4-50658DE77B32}" dt="2020-07-12T07:03:24.719" v="4139"/>
          <ac:spMkLst>
            <pc:docMk/>
            <pc:sldMk cId="3922742142" sldId="1961"/>
            <ac:spMk id="3" creationId="{85E1F499-FD44-F14A-852E-5A905DF915C9}"/>
          </ac:spMkLst>
        </pc:spChg>
        <pc:picChg chg="del">
          <ac:chgData name="Ofer Zadikario" userId="f36b4b4543f14e71" providerId="LiveId" clId="{F0A4ABD6-3DF2-4502-84D4-50658DE77B32}" dt="2020-07-12T07:03:27.914" v="4140" actId="478"/>
          <ac:picMkLst>
            <pc:docMk/>
            <pc:sldMk cId="3922742142" sldId="1961"/>
            <ac:picMk id="4" creationId="{1085862D-DD85-411C-8D81-A0804E103867}"/>
          </ac:picMkLst>
        </pc:picChg>
        <pc:picChg chg="add mod">
          <ac:chgData name="Ofer Zadikario" userId="f36b4b4543f14e71" providerId="LiveId" clId="{F0A4ABD6-3DF2-4502-84D4-50658DE77B32}" dt="2020-07-12T07:04:01.897" v="4194" actId="14100"/>
          <ac:picMkLst>
            <pc:docMk/>
            <pc:sldMk cId="3922742142" sldId="1961"/>
            <ac:picMk id="5" creationId="{CFA5E71E-768C-4CC7-A2D7-CC1D80DD4D66}"/>
          </ac:picMkLst>
        </pc:picChg>
        <pc:picChg chg="del">
          <ac:chgData name="Ofer Zadikario" userId="f36b4b4543f14e71" providerId="LiveId" clId="{F0A4ABD6-3DF2-4502-84D4-50658DE77B32}" dt="2020-07-12T07:03:29.668" v="4141" actId="478"/>
          <ac:picMkLst>
            <pc:docMk/>
            <pc:sldMk cId="3922742142" sldId="1961"/>
            <ac:picMk id="6" creationId="{4F3926E3-2A8A-4DE5-9C2C-A7E155A4B59C}"/>
          </ac:picMkLst>
        </pc:picChg>
      </pc:sldChg>
      <pc:sldChg chg="add">
        <pc:chgData name="Ofer Zadikario" userId="f36b4b4543f14e71" providerId="LiveId" clId="{F0A4ABD6-3DF2-4502-84D4-50658DE77B32}" dt="2020-07-12T07:05:21.130" v="4195"/>
        <pc:sldMkLst>
          <pc:docMk/>
          <pc:sldMk cId="2217966859" sldId="1962"/>
        </pc:sldMkLst>
      </pc:sldChg>
      <pc:sldChg chg="addSp delSp modSp add mod modAnim addCm delCm">
        <pc:chgData name="Ofer Zadikario" userId="f36b4b4543f14e71" providerId="LiveId" clId="{F0A4ABD6-3DF2-4502-84D4-50658DE77B32}" dt="2020-07-12T07:31:54.054" v="4939"/>
        <pc:sldMkLst>
          <pc:docMk/>
          <pc:sldMk cId="3558146005" sldId="1963"/>
        </pc:sldMkLst>
        <pc:spChg chg="add mod">
          <ac:chgData name="Ofer Zadikario" userId="f36b4b4543f14e71" providerId="LiveId" clId="{F0A4ABD6-3DF2-4502-84D4-50658DE77B32}" dt="2020-07-12T07:16:55.239" v="4315" actId="207"/>
          <ac:spMkLst>
            <pc:docMk/>
            <pc:sldMk cId="3558146005" sldId="1963"/>
            <ac:spMk id="8" creationId="{4F3F18B8-5D59-4C79-ACB1-940479D1DB49}"/>
          </ac:spMkLst>
        </pc:spChg>
        <pc:spChg chg="add mod">
          <ac:chgData name="Ofer Zadikario" userId="f36b4b4543f14e71" providerId="LiveId" clId="{F0A4ABD6-3DF2-4502-84D4-50658DE77B32}" dt="2020-07-12T07:17:32.626" v="4424" actId="14100"/>
          <ac:spMkLst>
            <pc:docMk/>
            <pc:sldMk cId="3558146005" sldId="1963"/>
            <ac:spMk id="10" creationId="{A73FD29E-A73C-4E2E-9F0A-477B47E3C907}"/>
          </ac:spMkLst>
        </pc:spChg>
        <pc:spChg chg="add mod">
          <ac:chgData name="Ofer Zadikario" userId="f36b4b4543f14e71" providerId="LiveId" clId="{F0A4ABD6-3DF2-4502-84D4-50658DE77B32}" dt="2020-07-12T07:27:17.505" v="4923" actId="1076"/>
          <ac:spMkLst>
            <pc:docMk/>
            <pc:sldMk cId="3558146005" sldId="1963"/>
            <ac:spMk id="11" creationId="{0F8291EE-76DB-489B-B44C-A2B15BF9EF45}"/>
          </ac:spMkLst>
        </pc:spChg>
        <pc:spChg chg="add mod">
          <ac:chgData name="Ofer Zadikario" userId="f36b4b4543f14e71" providerId="LiveId" clId="{F0A4ABD6-3DF2-4502-84D4-50658DE77B32}" dt="2020-07-12T07:20:19.586" v="4439" actId="207"/>
          <ac:spMkLst>
            <pc:docMk/>
            <pc:sldMk cId="3558146005" sldId="1963"/>
            <ac:spMk id="12" creationId="{208677B7-0F69-4523-B382-D068E74DB101}"/>
          </ac:spMkLst>
        </pc:spChg>
        <pc:spChg chg="add mod">
          <ac:chgData name="Ofer Zadikario" userId="f36b4b4543f14e71" providerId="LiveId" clId="{F0A4ABD6-3DF2-4502-84D4-50658DE77B32}" dt="2020-07-12T07:20:47.295" v="4443" actId="14100"/>
          <ac:spMkLst>
            <pc:docMk/>
            <pc:sldMk cId="3558146005" sldId="1963"/>
            <ac:spMk id="13" creationId="{47AD9C6A-AC0C-4219-802B-95EB79D3F36C}"/>
          </ac:spMkLst>
        </pc:spChg>
        <pc:spChg chg="add mod">
          <ac:chgData name="Ofer Zadikario" userId="f36b4b4543f14e71" providerId="LiveId" clId="{F0A4ABD6-3DF2-4502-84D4-50658DE77B32}" dt="2020-07-12T07:22:25.264" v="4473" actId="207"/>
          <ac:spMkLst>
            <pc:docMk/>
            <pc:sldMk cId="3558146005" sldId="1963"/>
            <ac:spMk id="14" creationId="{D6918807-199C-4ACF-B008-E04642648FD5}"/>
          </ac:spMkLst>
        </pc:spChg>
        <pc:spChg chg="add mod">
          <ac:chgData name="Ofer Zadikario" userId="f36b4b4543f14e71" providerId="LiveId" clId="{F0A4ABD6-3DF2-4502-84D4-50658DE77B32}" dt="2020-07-12T07:22:46.065" v="4475" actId="14100"/>
          <ac:spMkLst>
            <pc:docMk/>
            <pc:sldMk cId="3558146005" sldId="1963"/>
            <ac:spMk id="15" creationId="{F8C5C0E4-B6DE-4D2F-A868-26DCA615C249}"/>
          </ac:spMkLst>
        </pc:spChg>
        <pc:spChg chg="add mod">
          <ac:chgData name="Ofer Zadikario" userId="f36b4b4543f14e71" providerId="LiveId" clId="{F0A4ABD6-3DF2-4502-84D4-50658DE77B32}" dt="2020-07-12T07:23:28.324" v="4604" actId="14100"/>
          <ac:spMkLst>
            <pc:docMk/>
            <pc:sldMk cId="3558146005" sldId="1963"/>
            <ac:spMk id="16" creationId="{B3A2271A-8741-4588-8EEC-8144E5A2EAB1}"/>
          </ac:spMkLst>
        </pc:spChg>
        <pc:spChg chg="add mod">
          <ac:chgData name="Ofer Zadikario" userId="f36b4b4543f14e71" providerId="LiveId" clId="{F0A4ABD6-3DF2-4502-84D4-50658DE77B32}" dt="2020-07-12T07:23:49.159" v="4607" actId="14100"/>
          <ac:spMkLst>
            <pc:docMk/>
            <pc:sldMk cId="3558146005" sldId="1963"/>
            <ac:spMk id="17" creationId="{5D5B733A-61B7-480C-849D-EA4381199B2D}"/>
          </ac:spMkLst>
        </pc:spChg>
        <pc:spChg chg="add mod">
          <ac:chgData name="Ofer Zadikario" userId="f36b4b4543f14e71" providerId="LiveId" clId="{F0A4ABD6-3DF2-4502-84D4-50658DE77B32}" dt="2020-07-12T07:24:19.431" v="4740" actId="14100"/>
          <ac:spMkLst>
            <pc:docMk/>
            <pc:sldMk cId="3558146005" sldId="1963"/>
            <ac:spMk id="18" creationId="{74EB5DF0-B6CC-436E-8480-A79B6286E4FF}"/>
          </ac:spMkLst>
        </pc:spChg>
        <pc:spChg chg="add mod">
          <ac:chgData name="Ofer Zadikario" userId="f36b4b4543f14e71" providerId="LiveId" clId="{F0A4ABD6-3DF2-4502-84D4-50658DE77B32}" dt="2020-07-12T07:24:43.545" v="4773" actId="14100"/>
          <ac:spMkLst>
            <pc:docMk/>
            <pc:sldMk cId="3558146005" sldId="1963"/>
            <ac:spMk id="19" creationId="{D5B1139A-DFE7-4952-8976-11DD890F2927}"/>
          </ac:spMkLst>
        </pc:spChg>
        <pc:spChg chg="add mod">
          <ac:chgData name="Ofer Zadikario" userId="f36b4b4543f14e71" providerId="LiveId" clId="{F0A4ABD6-3DF2-4502-84D4-50658DE77B32}" dt="2020-07-12T07:24:59.193" v="4823" actId="14100"/>
          <ac:spMkLst>
            <pc:docMk/>
            <pc:sldMk cId="3558146005" sldId="1963"/>
            <ac:spMk id="20" creationId="{9DC51437-C50E-4C74-A92C-F8259FFC8996}"/>
          </ac:spMkLst>
        </pc:spChg>
        <pc:spChg chg="add mod">
          <ac:chgData name="Ofer Zadikario" userId="f36b4b4543f14e71" providerId="LiveId" clId="{F0A4ABD6-3DF2-4502-84D4-50658DE77B32}" dt="2020-07-12T07:27:30.963" v="4925" actId="1076"/>
          <ac:spMkLst>
            <pc:docMk/>
            <pc:sldMk cId="3558146005" sldId="1963"/>
            <ac:spMk id="21" creationId="{608993B3-649F-45F3-8C34-508CEC157694}"/>
          </ac:spMkLst>
        </pc:spChg>
        <pc:spChg chg="add mod">
          <ac:chgData name="Ofer Zadikario" userId="f36b4b4543f14e71" providerId="LiveId" clId="{F0A4ABD6-3DF2-4502-84D4-50658DE77B32}" dt="2020-07-12T07:27:24.263" v="4924" actId="1076"/>
          <ac:spMkLst>
            <pc:docMk/>
            <pc:sldMk cId="3558146005" sldId="1963"/>
            <ac:spMk id="22" creationId="{07CF1AFA-65AE-4B44-BFAB-B4FF2E9B7869}"/>
          </ac:spMkLst>
        </pc:spChg>
        <pc:graphicFrameChg chg="del">
          <ac:chgData name="Ofer Zadikario" userId="f36b4b4543f14e71" providerId="LiveId" clId="{F0A4ABD6-3DF2-4502-84D4-50658DE77B32}" dt="2020-07-12T07:11:44.515" v="4249" actId="478"/>
          <ac:graphicFrameMkLst>
            <pc:docMk/>
            <pc:sldMk cId="3558146005" sldId="1963"/>
            <ac:graphicFrameMk id="5" creationId="{307CBD5B-906C-4E56-BC0A-53EB5A138304}"/>
          </ac:graphicFrameMkLst>
        </pc:graphicFrameChg>
        <pc:picChg chg="add mod modCrop">
          <ac:chgData name="Ofer Zadikario" userId="f36b4b4543f14e71" providerId="LiveId" clId="{F0A4ABD6-3DF2-4502-84D4-50658DE77B32}" dt="2020-07-12T07:13:24.916" v="4269" actId="14100"/>
          <ac:picMkLst>
            <pc:docMk/>
            <pc:sldMk cId="3558146005" sldId="1963"/>
            <ac:picMk id="3" creationId="{5B2D3BAA-C624-43D4-AB43-C832A1A9AA24}"/>
          </ac:picMkLst>
        </pc:picChg>
        <pc:picChg chg="add mod modCrop">
          <ac:chgData name="Ofer Zadikario" userId="f36b4b4543f14e71" providerId="LiveId" clId="{F0A4ABD6-3DF2-4502-84D4-50658DE77B32}" dt="2020-07-12T07:13:11.012" v="4266" actId="1076"/>
          <ac:picMkLst>
            <pc:docMk/>
            <pc:sldMk cId="3558146005" sldId="1963"/>
            <ac:picMk id="7" creationId="{917801C7-CC9D-4D8A-A5CA-95C29A767EC6}"/>
          </ac:picMkLst>
        </pc:picChg>
      </pc:sldChg>
      <pc:sldChg chg="addSp delSp modSp add mod ord">
        <pc:chgData name="Ofer Zadikario" userId="f36b4b4543f14e71" providerId="LiveId" clId="{F0A4ABD6-3DF2-4502-84D4-50658DE77B32}" dt="2020-07-12T07:58:02.559" v="5485" actId="1076"/>
        <pc:sldMkLst>
          <pc:docMk/>
          <pc:sldMk cId="3900714811" sldId="1964"/>
        </pc:sldMkLst>
        <pc:spChg chg="mod">
          <ac:chgData name="Ofer Zadikario" userId="f36b4b4543f14e71" providerId="LiveId" clId="{F0A4ABD6-3DF2-4502-84D4-50658DE77B32}" dt="2020-07-12T07:50:54.219" v="4981" actId="20577"/>
          <ac:spMkLst>
            <pc:docMk/>
            <pc:sldMk cId="3900714811" sldId="1964"/>
            <ac:spMk id="2" creationId="{667DA6D6-13B1-434C-B9AA-70628C006786}"/>
          </ac:spMkLst>
        </pc:spChg>
        <pc:spChg chg="mod">
          <ac:chgData name="Ofer Zadikario" userId="f36b4b4543f14e71" providerId="LiveId" clId="{F0A4ABD6-3DF2-4502-84D4-50658DE77B32}" dt="2020-07-12T07:58:02.559" v="5485" actId="1076"/>
          <ac:spMkLst>
            <pc:docMk/>
            <pc:sldMk cId="3900714811" sldId="1964"/>
            <ac:spMk id="3" creationId="{85E1F499-FD44-F14A-852E-5A905DF915C9}"/>
          </ac:spMkLst>
        </pc:spChg>
        <pc:grpChg chg="del">
          <ac:chgData name="Ofer Zadikario" userId="f36b4b4543f14e71" providerId="LiveId" clId="{F0A4ABD6-3DF2-4502-84D4-50658DE77B32}" dt="2020-07-12T07:51:02.921" v="4982" actId="165"/>
          <ac:grpSpMkLst>
            <pc:docMk/>
            <pc:sldMk cId="3900714811" sldId="1964"/>
            <ac:grpSpMk id="9" creationId="{3C790777-AD1C-4309-8AD7-F616E76B17A1}"/>
          </ac:grpSpMkLst>
        </pc:grpChg>
        <pc:picChg chg="del mod topLvl">
          <ac:chgData name="Ofer Zadikario" userId="f36b4b4543f14e71" providerId="LiveId" clId="{F0A4ABD6-3DF2-4502-84D4-50658DE77B32}" dt="2020-07-12T07:51:07.565" v="4984" actId="478"/>
          <ac:picMkLst>
            <pc:docMk/>
            <pc:sldMk cId="3900714811" sldId="1964"/>
            <ac:picMk id="5" creationId="{5B0D1937-78B8-4C3E-A488-C48E34173192}"/>
          </ac:picMkLst>
        </pc:picChg>
        <pc:picChg chg="mod topLvl">
          <ac:chgData name="Ofer Zadikario" userId="f36b4b4543f14e71" providerId="LiveId" clId="{F0A4ABD6-3DF2-4502-84D4-50658DE77B32}" dt="2020-07-12T07:56:37.462" v="5327" actId="1038"/>
          <ac:picMkLst>
            <pc:docMk/>
            <pc:sldMk cId="3900714811" sldId="1964"/>
            <ac:picMk id="7" creationId="{A938FB1C-CCCF-481B-B1B2-6575B9A4F3F6}"/>
          </ac:picMkLst>
        </pc:picChg>
        <pc:picChg chg="del mod topLvl">
          <ac:chgData name="Ofer Zadikario" userId="f36b4b4543f14e71" providerId="LiveId" clId="{F0A4ABD6-3DF2-4502-84D4-50658DE77B32}" dt="2020-07-12T07:51:05.748" v="4983" actId="478"/>
          <ac:picMkLst>
            <pc:docMk/>
            <pc:sldMk cId="3900714811" sldId="1964"/>
            <ac:picMk id="8" creationId="{DE3ECA81-D1F9-47EE-881B-AB639EB44D94}"/>
          </ac:picMkLst>
        </pc:picChg>
        <pc:picChg chg="add mod">
          <ac:chgData name="Ofer Zadikario" userId="f36b4b4543f14e71" providerId="LiveId" clId="{F0A4ABD6-3DF2-4502-84D4-50658DE77B32}" dt="2020-07-12T07:57:26.044" v="5423" actId="14100"/>
          <ac:picMkLst>
            <pc:docMk/>
            <pc:sldMk cId="3900714811" sldId="1964"/>
            <ac:picMk id="16" creationId="{C1AA0E1E-EB10-430F-B652-E32A3AA21C95}"/>
          </ac:picMkLst>
        </pc:picChg>
        <pc:cxnChg chg="add mod">
          <ac:chgData name="Ofer Zadikario" userId="f36b4b4543f14e71" providerId="LiveId" clId="{F0A4ABD6-3DF2-4502-84D4-50658DE77B32}" dt="2020-07-12T07:56:37.462" v="5327" actId="1038"/>
          <ac:cxnSpMkLst>
            <pc:docMk/>
            <pc:sldMk cId="3900714811" sldId="1964"/>
            <ac:cxnSpMk id="6" creationId="{DE959D33-4396-495C-A0E2-304CE376E034}"/>
          </ac:cxnSpMkLst>
        </pc:cxnChg>
        <pc:cxnChg chg="add mod">
          <ac:chgData name="Ofer Zadikario" userId="f36b4b4543f14e71" providerId="LiveId" clId="{F0A4ABD6-3DF2-4502-84D4-50658DE77B32}" dt="2020-07-12T07:56:37.462" v="5327" actId="1038"/>
          <ac:cxnSpMkLst>
            <pc:docMk/>
            <pc:sldMk cId="3900714811" sldId="1964"/>
            <ac:cxnSpMk id="11" creationId="{470810C2-80FA-49AE-A059-20D81A9F21BE}"/>
          </ac:cxnSpMkLst>
        </pc:cxnChg>
        <pc:cxnChg chg="add mod">
          <ac:chgData name="Ofer Zadikario" userId="f36b4b4543f14e71" providerId="LiveId" clId="{F0A4ABD6-3DF2-4502-84D4-50658DE77B32}" dt="2020-07-12T07:56:37.462" v="5327" actId="1038"/>
          <ac:cxnSpMkLst>
            <pc:docMk/>
            <pc:sldMk cId="3900714811" sldId="1964"/>
            <ac:cxnSpMk id="12" creationId="{06CF70DD-136B-4806-82F9-7C3255798017}"/>
          </ac:cxnSpMkLst>
        </pc:cxnChg>
        <pc:cxnChg chg="add mod">
          <ac:chgData name="Ofer Zadikario" userId="f36b4b4543f14e71" providerId="LiveId" clId="{F0A4ABD6-3DF2-4502-84D4-50658DE77B32}" dt="2020-07-12T07:56:37.462" v="5327" actId="1038"/>
          <ac:cxnSpMkLst>
            <pc:docMk/>
            <pc:sldMk cId="3900714811" sldId="1964"/>
            <ac:cxnSpMk id="14" creationId="{6765FC01-EAC4-47B7-B74F-FE7B882A3BA0}"/>
          </ac:cxnSpMkLst>
        </pc:cxnChg>
      </pc:sldChg>
      <pc:sldChg chg="modSp add mod ord">
        <pc:chgData name="Ofer Zadikario" userId="f36b4b4543f14e71" providerId="LiveId" clId="{F0A4ABD6-3DF2-4502-84D4-50658DE77B32}" dt="2020-07-12T08:03:10.420" v="5692" actId="20577"/>
        <pc:sldMkLst>
          <pc:docMk/>
          <pc:sldMk cId="1360658426" sldId="1965"/>
        </pc:sldMkLst>
        <pc:spChg chg="mod">
          <ac:chgData name="Ofer Zadikario" userId="f36b4b4543f14e71" providerId="LiveId" clId="{F0A4ABD6-3DF2-4502-84D4-50658DE77B32}" dt="2020-07-12T08:03:10.420" v="5692" actId="20577"/>
          <ac:spMkLst>
            <pc:docMk/>
            <pc:sldMk cId="1360658426" sldId="1965"/>
            <ac:spMk id="3" creationId="{85E1F499-FD44-F14A-852E-5A905DF915C9}"/>
          </ac:spMkLst>
        </pc:spChg>
      </pc:sldChg>
      <pc:sldChg chg="modSp add mod ord">
        <pc:chgData name="Ofer Zadikario" userId="f36b4b4543f14e71" providerId="LiveId" clId="{F0A4ABD6-3DF2-4502-84D4-50658DE77B32}" dt="2020-07-12T09:25:15.090" v="5963" actId="20577"/>
        <pc:sldMkLst>
          <pc:docMk/>
          <pc:sldMk cId="299010882" sldId="1966"/>
        </pc:sldMkLst>
        <pc:spChg chg="mod">
          <ac:chgData name="Ofer Zadikario" userId="f36b4b4543f14e71" providerId="LiveId" clId="{F0A4ABD6-3DF2-4502-84D4-50658DE77B32}" dt="2020-07-12T09:25:15.090" v="5963" actId="20577"/>
          <ac:spMkLst>
            <pc:docMk/>
            <pc:sldMk cId="299010882" sldId="1966"/>
            <ac:spMk id="2" creationId="{1540FD78-B5E6-FE4A-8332-386F19518AFE}"/>
          </ac:spMkLst>
        </pc:spChg>
      </pc:sldChg>
      <pc:sldChg chg="add">
        <pc:chgData name="Ofer Zadikario" userId="f36b4b4543f14e71" providerId="LiveId" clId="{F0A4ABD6-3DF2-4502-84D4-50658DE77B32}" dt="2020-07-12T09:25:29.679" v="5964"/>
        <pc:sldMkLst>
          <pc:docMk/>
          <pc:sldMk cId="992358596" sldId="1967"/>
        </pc:sldMkLst>
      </pc:sldChg>
      <pc:sldChg chg="delSp modSp add mod">
        <pc:chgData name="Ofer Zadikario" userId="f36b4b4543f14e71" providerId="LiveId" clId="{F0A4ABD6-3DF2-4502-84D4-50658DE77B32}" dt="2020-07-12T12:04:26.839" v="6830" actId="20577"/>
        <pc:sldMkLst>
          <pc:docMk/>
          <pc:sldMk cId="3999136348" sldId="1968"/>
        </pc:sldMkLst>
        <pc:spChg chg="mod">
          <ac:chgData name="Ofer Zadikario" userId="f36b4b4543f14e71" providerId="LiveId" clId="{F0A4ABD6-3DF2-4502-84D4-50658DE77B32}" dt="2020-07-12T12:04:26.839" v="6830" actId="20577"/>
          <ac:spMkLst>
            <pc:docMk/>
            <pc:sldMk cId="3999136348" sldId="1968"/>
            <ac:spMk id="2" creationId="{667DA6D6-13B1-434C-B9AA-70628C006786}"/>
          </ac:spMkLst>
        </pc:spChg>
        <pc:spChg chg="mod">
          <ac:chgData name="Ofer Zadikario" userId="f36b4b4543f14e71" providerId="LiveId" clId="{F0A4ABD6-3DF2-4502-84D4-50658DE77B32}" dt="2020-07-12T10:17:48.099" v="6829" actId="20577"/>
          <ac:spMkLst>
            <pc:docMk/>
            <pc:sldMk cId="3999136348" sldId="1968"/>
            <ac:spMk id="3" creationId="{85E1F499-FD44-F14A-852E-5A905DF915C9}"/>
          </ac:spMkLst>
        </pc:spChg>
        <pc:picChg chg="del">
          <ac:chgData name="Ofer Zadikario" userId="f36b4b4543f14e71" providerId="LiveId" clId="{F0A4ABD6-3DF2-4502-84D4-50658DE77B32}" dt="2020-07-12T09:31:55.497" v="6439" actId="478"/>
          <ac:picMkLst>
            <pc:docMk/>
            <pc:sldMk cId="3999136348" sldId="1968"/>
            <ac:picMk id="4" creationId="{0BAF775B-47A7-4421-909E-5DD74CDF454E}"/>
          </ac:picMkLst>
        </pc:picChg>
      </pc:sldChg>
      <pc:sldChg chg="addSp modSp add mod">
        <pc:chgData name="Ofer Zadikario" userId="f36b4b4543f14e71" providerId="LiveId" clId="{F0A4ABD6-3DF2-4502-84D4-50658DE77B32}" dt="2020-07-12T12:16:29.811" v="7319" actId="1038"/>
        <pc:sldMkLst>
          <pc:docMk/>
          <pc:sldMk cId="3679392574" sldId="1969"/>
        </pc:sldMkLst>
        <pc:spChg chg="mod">
          <ac:chgData name="Ofer Zadikario" userId="f36b4b4543f14e71" providerId="LiveId" clId="{F0A4ABD6-3DF2-4502-84D4-50658DE77B32}" dt="2020-07-12T12:04:41.056" v="6847" actId="20577"/>
          <ac:spMkLst>
            <pc:docMk/>
            <pc:sldMk cId="3679392574" sldId="1969"/>
            <ac:spMk id="2" creationId="{667DA6D6-13B1-434C-B9AA-70628C006786}"/>
          </ac:spMkLst>
        </pc:spChg>
        <pc:spChg chg="mod">
          <ac:chgData name="Ofer Zadikario" userId="f36b4b4543f14e71" providerId="LiveId" clId="{F0A4ABD6-3DF2-4502-84D4-50658DE77B32}" dt="2020-07-12T12:15:34.206" v="7156" actId="20577"/>
          <ac:spMkLst>
            <pc:docMk/>
            <pc:sldMk cId="3679392574" sldId="1969"/>
            <ac:spMk id="3" creationId="{85E1F499-FD44-F14A-852E-5A905DF915C9}"/>
          </ac:spMkLst>
        </pc:spChg>
        <pc:picChg chg="add mod">
          <ac:chgData name="Ofer Zadikario" userId="f36b4b4543f14e71" providerId="LiveId" clId="{F0A4ABD6-3DF2-4502-84D4-50658DE77B32}" dt="2020-07-12T12:16:02.926" v="7233" actId="1035"/>
          <ac:picMkLst>
            <pc:docMk/>
            <pc:sldMk cId="3679392574" sldId="1969"/>
            <ac:picMk id="4" creationId="{FF480326-2CCA-4842-977E-031D9ECAB2EE}"/>
          </ac:picMkLst>
        </pc:picChg>
        <pc:picChg chg="add mod">
          <ac:chgData name="Ofer Zadikario" userId="f36b4b4543f14e71" providerId="LiveId" clId="{F0A4ABD6-3DF2-4502-84D4-50658DE77B32}" dt="2020-07-12T12:16:29.811" v="7319" actId="1038"/>
          <ac:picMkLst>
            <pc:docMk/>
            <pc:sldMk cId="3679392574" sldId="1969"/>
            <ac:picMk id="5" creationId="{2A5BCA5F-E801-4922-BC65-A27E86D7F6E9}"/>
          </ac:picMkLst>
        </pc:picChg>
      </pc:sldChg>
      <pc:sldChg chg="delSp modSp add mod">
        <pc:chgData name="Ofer Zadikario" userId="f36b4b4543f14e71" providerId="LiveId" clId="{F0A4ABD6-3DF2-4502-84D4-50658DE77B32}" dt="2020-07-12T12:18:17.737" v="7379" actId="20577"/>
        <pc:sldMkLst>
          <pc:docMk/>
          <pc:sldMk cId="2698106086" sldId="1970"/>
        </pc:sldMkLst>
        <pc:spChg chg="mod">
          <ac:chgData name="Ofer Zadikario" userId="f36b4b4543f14e71" providerId="LiveId" clId="{F0A4ABD6-3DF2-4502-84D4-50658DE77B32}" dt="2020-07-12T12:18:17.737" v="7379" actId="20577"/>
          <ac:spMkLst>
            <pc:docMk/>
            <pc:sldMk cId="2698106086" sldId="1970"/>
            <ac:spMk id="3" creationId="{85E1F499-FD44-F14A-852E-5A905DF915C9}"/>
          </ac:spMkLst>
        </pc:spChg>
        <pc:picChg chg="del">
          <ac:chgData name="Ofer Zadikario" userId="f36b4b4543f14e71" providerId="LiveId" clId="{F0A4ABD6-3DF2-4502-84D4-50658DE77B32}" dt="2020-07-12T12:16:50.504" v="7321" actId="478"/>
          <ac:picMkLst>
            <pc:docMk/>
            <pc:sldMk cId="2698106086" sldId="1970"/>
            <ac:picMk id="4" creationId="{FF480326-2CCA-4842-977E-031D9ECAB2EE}"/>
          </ac:picMkLst>
        </pc:picChg>
        <pc:picChg chg="del">
          <ac:chgData name="Ofer Zadikario" userId="f36b4b4543f14e71" providerId="LiveId" clId="{F0A4ABD6-3DF2-4502-84D4-50658DE77B32}" dt="2020-07-12T12:16:52.209" v="7322" actId="478"/>
          <ac:picMkLst>
            <pc:docMk/>
            <pc:sldMk cId="2698106086" sldId="1970"/>
            <ac:picMk id="5" creationId="{2A5BCA5F-E801-4922-BC65-A27E86D7F6E9}"/>
          </ac:picMkLst>
        </pc:picChg>
      </pc:sldChg>
    </pc:docChg>
  </pc:docChgLst>
  <pc:docChgLst>
    <pc:chgData name="Ofer Zadikario" userId="f36b4b4543f14e71" providerId="LiveId" clId="{36C8772D-0EB0-438E-897F-4DF28AD612BE}"/>
    <pc:docChg chg="modSld">
      <pc:chgData name="Ofer Zadikario" userId="f36b4b4543f14e71" providerId="LiveId" clId="{36C8772D-0EB0-438E-897F-4DF28AD612BE}" dt="2021-02-03T10:57:57.538" v="10" actId="20577"/>
      <pc:docMkLst>
        <pc:docMk/>
      </pc:docMkLst>
      <pc:sldChg chg="modSp mod">
        <pc:chgData name="Ofer Zadikario" userId="f36b4b4543f14e71" providerId="LiveId" clId="{36C8772D-0EB0-438E-897F-4DF28AD612BE}" dt="2021-02-03T10:57:57.538" v="10" actId="20577"/>
        <pc:sldMkLst>
          <pc:docMk/>
          <pc:sldMk cId="1532010220" sldId="1984"/>
        </pc:sldMkLst>
        <pc:spChg chg="mod">
          <ac:chgData name="Ofer Zadikario" userId="f36b4b4543f14e71" providerId="LiveId" clId="{36C8772D-0EB0-438E-897F-4DF28AD612BE}" dt="2021-02-03T10:57:57.538" v="10" actId="20577"/>
          <ac:spMkLst>
            <pc:docMk/>
            <pc:sldMk cId="1532010220" sldId="1984"/>
            <ac:spMk id="3" creationId="{85E1F499-FD44-F14A-852E-5A905DF915C9}"/>
          </ac:spMkLst>
        </pc:spChg>
      </pc:sldChg>
    </pc:docChg>
  </pc:docChgLst>
  <pc:docChgLst>
    <pc:chgData name="Ofer Zadikario" userId="f36b4b4543f14e71" providerId="LiveId" clId="{57E2C104-80CA-4924-AD84-8D01B2FFB3CB}"/>
    <pc:docChg chg="custSel modSld">
      <pc:chgData name="Ofer Zadikario" userId="f36b4b4543f14e71" providerId="LiveId" clId="{57E2C104-80CA-4924-AD84-8D01B2FFB3CB}" dt="2021-03-06T16:11:32.254" v="5" actId="1035"/>
      <pc:docMkLst>
        <pc:docMk/>
      </pc:docMkLst>
      <pc:sldChg chg="addSp delSp modSp mod">
        <pc:chgData name="Ofer Zadikario" userId="f36b4b4543f14e71" providerId="LiveId" clId="{57E2C104-80CA-4924-AD84-8D01B2FFB3CB}" dt="2021-03-06T16:11:32.254" v="5" actId="1035"/>
        <pc:sldMkLst>
          <pc:docMk/>
          <pc:sldMk cId="17635207" sldId="1983"/>
        </pc:sldMkLst>
        <pc:picChg chg="del">
          <ac:chgData name="Ofer Zadikario" userId="f36b4b4543f14e71" providerId="LiveId" clId="{57E2C104-80CA-4924-AD84-8D01B2FFB3CB}" dt="2021-03-06T16:09:17.955" v="0" actId="478"/>
          <ac:picMkLst>
            <pc:docMk/>
            <pc:sldMk cId="17635207" sldId="1983"/>
            <ac:picMk id="5" creationId="{71B93652-ED49-4711-BFC4-13C67585D382}"/>
          </ac:picMkLst>
        </pc:picChg>
        <pc:picChg chg="add mod">
          <ac:chgData name="Ofer Zadikario" userId="f36b4b4543f14e71" providerId="LiveId" clId="{57E2C104-80CA-4924-AD84-8D01B2FFB3CB}" dt="2021-03-06T16:11:32.254" v="5" actId="1035"/>
          <ac:picMkLst>
            <pc:docMk/>
            <pc:sldMk cId="17635207" sldId="1983"/>
            <ac:picMk id="6" creationId="{6F0EFB3B-DF05-4045-9459-751948EEA45D}"/>
          </ac:picMkLst>
        </pc:picChg>
      </pc:sldChg>
    </pc:docChg>
  </pc:docChgLst>
</pc:chgInfo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1/8/2024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ECFDC7D-F4BE-4668-920D-08874925A5D7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1/8/2024 12:27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C87E0CF-87F6-4B58-B8B8-DCAB2DAAF3C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14788005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3836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87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936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414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868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D58D4C-8C36-4E83-A6D0-5CCDE628C6A1}"/>
              </a:ext>
            </a:extLst>
          </p:cNvPr>
          <p:cNvSpPr txBox="1"/>
          <p:nvPr userDrawn="1"/>
        </p:nvSpPr>
        <p:spPr>
          <a:xfrm>
            <a:off x="2719659" y="1009127"/>
            <a:ext cx="7620000" cy="360560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9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.NET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D84138-C5D8-434E-B158-149140D533BE}"/>
              </a:ext>
            </a:extLst>
          </p:cNvPr>
          <p:cNvSpPr txBox="1"/>
          <p:nvPr userDrawn="1"/>
        </p:nvSpPr>
        <p:spPr>
          <a:xfrm>
            <a:off x="0" y="4142676"/>
            <a:ext cx="12191999" cy="196669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i="1" dirty="0">
                <a:solidFill>
                  <a:schemeClr val="bg1"/>
                </a:solidFill>
              </a:rPr>
              <a:t>Free. Cross-platform. </a:t>
            </a:r>
            <a:r>
              <a:rPr lang="en-US" sz="2400" i="1" dirty="0">
                <a:solidFill>
                  <a:schemeClr val="bg2"/>
                </a:solidFill>
              </a:rPr>
              <a:t>Open source.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i="1" dirty="0">
                <a:solidFill>
                  <a:schemeClr val="bg1"/>
                </a:solidFill>
              </a:rPr>
              <a:t>A developer platform for building all your apps. 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sz="2400" i="1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3200" i="0" dirty="0">
                <a:solidFill>
                  <a:schemeClr val="bg1"/>
                </a:solidFill>
              </a:rPr>
              <a:t>www.dot.net</a:t>
            </a:r>
          </a:p>
        </p:txBody>
      </p:sp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7152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alphaModFix amt="5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 log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37423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7" y="2084187"/>
            <a:ext cx="9860610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78574"/>
            <a:ext cx="9860611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AAD6D8B-19E8-4D03-AF4A-2ECBD7219199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CCB7245-0950-4F4D-A2A6-29638419508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ABA4263D-8DDB-49FB-AF7F-346C7DC7B3F9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2961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2" r:id="rId6"/>
    <p:sldLayoutId id="2147483723" r:id="rId7"/>
    <p:sldLayoutId id="2147483725" r:id="rId8"/>
    <p:sldLayoutId id="2147483711" r:id="rId9"/>
    <p:sldLayoutId id="2147483714" r:id="rId10"/>
    <p:sldLayoutId id="2147483752" r:id="rId11"/>
    <p:sldLayoutId id="2147483753" r:id="rId12"/>
    <p:sldLayoutId id="2147483728" r:id="rId13"/>
    <p:sldLayoutId id="2147483726" r:id="rId14"/>
    <p:sldLayoutId id="2147483754" r:id="rId15"/>
    <p:sldLayoutId id="2147483760" r:id="rId16"/>
  </p:sldLayoutIdLst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5" Type="http://schemas.openxmlformats.org/officeDocument/2006/relationships/hyperlink" Target="https://learn.microsoft.com/en-us/dotnet/maui/user-interface/layouts/?view=net-maui-7.0" TargetMode="Externa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learn.microsoft.com/en-us/dotnet/maui/user-interface/controls/border?view=net-maui-7.0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learn.microsoft.com/en-us/dotnet/maui/user-interface/brushes/?view=net-maui-7.0" TargetMode="External"/><Relationship Id="rId4" Type="http://schemas.openxmlformats.org/officeDocument/2006/relationships/hyperlink" Target="https://learn.microsoft.com/en-us/dotnet/maui/user-interface/controls/shapes/?view=net-maui-7.0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learn.microsoft.com/en-us/dotnet/maui/user-interface/controls/scrollview?view=net-maui-7.0" TargetMode="Externa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dotnet/maui/user-interface/layouts/horizontalstacklayout?view=net-maui-7.0" TargetMode="External"/><Relationship Id="rId2" Type="http://schemas.openxmlformats.org/officeDocument/2006/relationships/hyperlink" Target="https://learn.microsoft.com/en-us/dotnet/maui/user-interface/layouts/stacklayout?view=net-maui-7.0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learn.microsoft.com/en-us/dotnet/maui/user-interface/layouts/grid?view=net-maui-7.0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EAC9D90D-41ED-7A4E-AF05-87821125D59E}"/>
              </a:ext>
            </a:extLst>
          </p:cNvPr>
          <p:cNvSpPr txBox="1">
            <a:spLocks/>
          </p:cNvSpPr>
          <p:nvPr/>
        </p:nvSpPr>
        <p:spPr>
          <a:xfrm>
            <a:off x="230482" y="2536161"/>
            <a:ext cx="9641713" cy="1598028"/>
          </a:xfrm>
          <a:prstGeom prst="rect">
            <a:avLst/>
          </a:prstGeom>
          <a:noFill/>
        </p:spPr>
        <p:txBody>
          <a:bodyPr vert="horz" wrap="square" lIns="143428" tIns="89642" rIns="143428" bIns="89642" rtlCol="0" anchor="b" anchorCtr="0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0" baseline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32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0" i="0" u="none" strike="noStrike" kern="1200" cap="none" spc="-100" normalizeH="0" baseline="0" noProof="0" dirty="0">
                <a:ln w="3175">
                  <a:noFill/>
                </a:ln>
                <a:gradFill>
                  <a:gsLst>
                    <a:gs pos="62564">
                      <a:srgbClr val="FFFFFF"/>
                    </a:gs>
                    <a:gs pos="55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.NET Maui</a:t>
            </a:r>
          </a:p>
        </p:txBody>
      </p:sp>
      <p:pic>
        <p:nvPicPr>
          <p:cNvPr id="1026" name="Picture 2" descr="Announcing .NET MAUI Preview 9 - .NET Blog">
            <a:extLst>
              <a:ext uri="{FF2B5EF4-FFF2-40B4-BE49-F238E27FC236}">
                <a16:creationId xmlns:a16="http://schemas.microsoft.com/office/drawing/2014/main" id="{391953F5-09B4-38EF-B4A8-440588E8CD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085" b="89959" l="10000" r="90000">
                        <a14:foregroundMark x1="46574" y1="36105" x2="46574" y2="36105"/>
                        <a14:foregroundMark x1="43148" y1="33164" x2="52407" y2="31744"/>
                        <a14:foregroundMark x1="52407" y1="31744" x2="63704" y2="31947"/>
                        <a14:foregroundMark x1="63704" y1="31947" x2="65463" y2="43103"/>
                        <a14:foregroundMark x1="65463" y1="43103" x2="49352" y2="46450"/>
                        <a14:foregroundMark x1="49352" y1="46450" x2="42870" y2="32252"/>
                        <a14:foregroundMark x1="42870" y1="32252" x2="43333" y2="31542"/>
                        <a14:foregroundMark x1="35556" y1="24746" x2="46389" y2="24239"/>
                        <a14:foregroundMark x1="46389" y1="24239" x2="61481" y2="26166"/>
                        <a14:foregroundMark x1="61481" y1="26166" x2="67407" y2="38438"/>
                        <a14:foregroundMark x1="67407" y1="38438" x2="62222" y2="49391"/>
                        <a14:foregroundMark x1="62222" y1="49391" x2="46389" y2="50304"/>
                        <a14:foregroundMark x1="46389" y1="50304" x2="41667" y2="39959"/>
                        <a14:foregroundMark x1="41667" y1="39959" x2="40741" y2="27485"/>
                        <a14:foregroundMark x1="40741" y1="27485" x2="37222" y2="25963"/>
                        <a14:foregroundMark x1="47685" y1="33570" x2="59907" y2="35801"/>
                        <a14:foregroundMark x1="59907" y1="35801" x2="53426" y2="45538"/>
                        <a14:foregroundMark x1="53426" y1="45538" x2="47593" y2="36714"/>
                        <a14:foregroundMark x1="47593" y1="36714" x2="50648" y2="32353"/>
                        <a14:foregroundMark x1="41574" y1="6085" x2="42037" y2="750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1287" y="1270036"/>
            <a:ext cx="5254486" cy="4796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DA3E6995-3B5E-777F-2206-14705B3681E5}"/>
              </a:ext>
            </a:extLst>
          </p:cNvPr>
          <p:cNvSpPr txBox="1"/>
          <p:nvPr/>
        </p:nvSpPr>
        <p:spPr>
          <a:xfrm>
            <a:off x="230482" y="3922146"/>
            <a:ext cx="665152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600" dirty="0"/>
              <a:t>Layouts</a:t>
            </a:r>
          </a:p>
          <a:p>
            <a:r>
              <a:rPr lang="en-US" dirty="0">
                <a:hlinkClick r:id="rId5"/>
              </a:rPr>
              <a:t>https://learn.microsoft.com/en-us/dotnet/maui/user-interface/layouts/?view=net-maui-7.0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771665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DA6D6-13B1-434C-B9AA-70628C006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Absolute Layout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85E1F499-FD44-F14A-852E-5A905DF915C9}"/>
              </a:ext>
            </a:extLst>
          </p:cNvPr>
          <p:cNvSpPr txBox="1">
            <a:spLocks/>
          </p:cNvSpPr>
          <p:nvPr/>
        </p:nvSpPr>
        <p:spPr>
          <a:xfrm>
            <a:off x="269240" y="1189495"/>
            <a:ext cx="8510866" cy="5378994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e-IL" sz="3200" dirty="0">
                <a:solidFill>
                  <a:schemeClr val="tx1"/>
                </a:solidFill>
              </a:rPr>
              <a:t>ללמידה עצמית.......</a:t>
            </a:r>
            <a:endParaRPr lang="en-US" sz="2400" dirty="0">
              <a:solidFill>
                <a:schemeClr val="tx1"/>
              </a:solidFill>
            </a:endParaRPr>
          </a:p>
          <a:p>
            <a:endParaRPr lang="en-US" sz="3529" dirty="0">
              <a:solidFill>
                <a:schemeClr val="tx1"/>
              </a:solidFill>
            </a:endParaRPr>
          </a:p>
          <a:p>
            <a:endParaRPr lang="en-US" sz="3529" dirty="0">
              <a:solidFill>
                <a:schemeClr val="tx1"/>
              </a:solidFill>
            </a:endParaRPr>
          </a:p>
          <a:p>
            <a:endParaRPr lang="en-US" sz="3529" dirty="0">
              <a:solidFill>
                <a:schemeClr val="tx1"/>
              </a:solidFill>
            </a:endParaRPr>
          </a:p>
          <a:p>
            <a:endParaRPr lang="en-US" sz="3529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3529" dirty="0">
              <a:solidFill>
                <a:schemeClr val="tx1"/>
              </a:solidFill>
            </a:endParaRP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71B93652-ED49-4711-BFC4-13C67585D3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9883" y="0"/>
            <a:ext cx="32749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5117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DA6D6-13B1-434C-B9AA-70628C006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85E1F499-FD44-F14A-852E-5A905DF915C9}"/>
              </a:ext>
            </a:extLst>
          </p:cNvPr>
          <p:cNvSpPr txBox="1">
            <a:spLocks/>
          </p:cNvSpPr>
          <p:nvPr/>
        </p:nvSpPr>
        <p:spPr>
          <a:xfrm>
            <a:off x="269240" y="1189495"/>
            <a:ext cx="8510866" cy="5378994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/>
            <a:endParaRPr lang="en-US" sz="3200" dirty="0">
              <a:solidFill>
                <a:schemeClr val="tx1"/>
              </a:solidFill>
            </a:endParaRPr>
          </a:p>
          <a:p>
            <a:pPr marL="0" indent="0" algn="r" rtl="1">
              <a:buNone/>
            </a:pPr>
            <a:r>
              <a:rPr lang="he-IL" sz="3529" dirty="0">
                <a:solidFill>
                  <a:schemeClr val="tx1"/>
                </a:solidFill>
              </a:rPr>
              <a:t>צרו מסך מחשבון פשוט הכולל כפתורי ספרות, פעולות חשבון,  כפתור שווה, איפוס (מי שרוצה </a:t>
            </a:r>
            <a:r>
              <a:rPr lang="he-IL" sz="3529" dirty="0" err="1">
                <a:solidFill>
                  <a:schemeClr val="tx1"/>
                </a:solidFill>
              </a:rPr>
              <a:t>יכול.ה</a:t>
            </a:r>
            <a:r>
              <a:rPr lang="he-IL" sz="3529" dirty="0">
                <a:solidFill>
                  <a:schemeClr val="tx1"/>
                </a:solidFill>
              </a:rPr>
              <a:t> להוסיף פונקציות נוספות) וכן מסך תצוגה</a:t>
            </a:r>
          </a:p>
          <a:p>
            <a:pPr marL="0" indent="0" algn="r" rtl="1">
              <a:buNone/>
            </a:pPr>
            <a:r>
              <a:rPr lang="he-IL" sz="3529" dirty="0">
                <a:solidFill>
                  <a:schemeClr val="tx1"/>
                </a:solidFill>
              </a:rPr>
              <a:t>לוגיקה:</a:t>
            </a:r>
          </a:p>
          <a:p>
            <a:pPr marL="0" indent="0" algn="r" rtl="1">
              <a:buNone/>
            </a:pPr>
            <a:r>
              <a:rPr lang="he-IL" sz="3529" dirty="0">
                <a:solidFill>
                  <a:schemeClr val="tx1"/>
                </a:solidFill>
              </a:rPr>
              <a:t>המסך יציג את הנוסחה המבוקשת בהתאם להקשות. בלחיצה על שווה תוצג התוצאה.</a:t>
            </a:r>
          </a:p>
          <a:p>
            <a:pPr marL="0" indent="0" algn="r" rtl="1">
              <a:buNone/>
            </a:pPr>
            <a:r>
              <a:rPr lang="he-IL" sz="3529" dirty="0">
                <a:solidFill>
                  <a:schemeClr val="tx1"/>
                </a:solidFill>
              </a:rPr>
              <a:t>התצוגה תתאפס</a:t>
            </a:r>
            <a:r>
              <a:rPr lang="en-US" sz="3529" dirty="0">
                <a:solidFill>
                  <a:schemeClr val="tx1"/>
                </a:solidFill>
              </a:rPr>
              <a:t> </a:t>
            </a:r>
            <a:r>
              <a:rPr lang="he-IL" sz="3529" dirty="0">
                <a:solidFill>
                  <a:schemeClr val="tx1"/>
                </a:solidFill>
              </a:rPr>
              <a:t> בלחיצה שאחרי </a:t>
            </a:r>
            <a:r>
              <a:rPr lang="he-IL" sz="3529">
                <a:solidFill>
                  <a:schemeClr val="tx1"/>
                </a:solidFill>
              </a:rPr>
              <a:t>הלחיצה על שווה</a:t>
            </a:r>
            <a:r>
              <a:rPr lang="he-IL" sz="3529" dirty="0">
                <a:solidFill>
                  <a:schemeClr val="tx1"/>
                </a:solidFill>
              </a:rPr>
              <a:t>.</a:t>
            </a:r>
          </a:p>
        </p:txBody>
      </p:sp>
      <p:pic>
        <p:nvPicPr>
          <p:cNvPr id="10" name="תמונה 9">
            <a:extLst>
              <a:ext uri="{FF2B5EF4-FFF2-40B4-BE49-F238E27FC236}">
                <a16:creationId xmlns:a16="http://schemas.microsoft.com/office/drawing/2014/main" id="{1C9D30A5-95CC-362C-ABA0-4A00CEBE7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4881" y="561575"/>
            <a:ext cx="2797880" cy="5868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0102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DA6D6-13B1-434C-B9AA-70628C006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MAUI Theory Presentations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85E1F499-FD44-F14A-852E-5A905DF915C9}"/>
              </a:ext>
            </a:extLst>
          </p:cNvPr>
          <p:cNvSpPr txBox="1">
            <a:spLocks/>
          </p:cNvSpPr>
          <p:nvPr/>
        </p:nvSpPr>
        <p:spPr>
          <a:xfrm>
            <a:off x="269240" y="1189495"/>
            <a:ext cx="11655078" cy="1599150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tx1"/>
                </a:solidFill>
              </a:rPr>
              <a:t>Application fundamentals: Events, Lifecycle, state and persistency.</a:t>
            </a:r>
          </a:p>
          <a:p>
            <a:r>
              <a:rPr lang="en-US" sz="2800" dirty="0">
                <a:solidFill>
                  <a:schemeClr val="tx1"/>
                </a:solidFill>
              </a:rPr>
              <a:t>UI Object Model (Page, View, Layout, </a:t>
            </a:r>
            <a:r>
              <a:rPr lang="en-US" sz="2800" dirty="0" err="1">
                <a:solidFill>
                  <a:schemeClr val="tx1"/>
                </a:solidFill>
              </a:rPr>
              <a:t>etc</a:t>
            </a:r>
            <a:r>
              <a:rPr lang="en-US" sz="2800" dirty="0">
                <a:solidFill>
                  <a:schemeClr val="tx1"/>
                </a:solidFill>
              </a:rPr>
              <a:t>…), Dynamic insertion of controls</a:t>
            </a:r>
          </a:p>
          <a:p>
            <a:r>
              <a:rPr lang="en-US" sz="2800" dirty="0">
                <a:solidFill>
                  <a:schemeClr val="tx1"/>
                </a:solidFill>
              </a:rPr>
              <a:t>Pages: Page types, Events, Navigation and Data Binding</a:t>
            </a:r>
          </a:p>
          <a:p>
            <a:r>
              <a:rPr lang="en-US" sz="2800" dirty="0">
                <a:solidFill>
                  <a:schemeClr val="tx1"/>
                </a:solidFill>
              </a:rPr>
              <a:t>Layouts: Layout types</a:t>
            </a:r>
          </a:p>
          <a:p>
            <a:r>
              <a:rPr lang="en-US" sz="2800" dirty="0">
                <a:solidFill>
                  <a:schemeClr val="tx1"/>
                </a:solidFill>
              </a:rPr>
              <a:t>Views (Basic): Basic Views and Self learning! </a:t>
            </a:r>
          </a:p>
          <a:p>
            <a:r>
              <a:rPr lang="en-US" sz="2800" dirty="0">
                <a:solidFill>
                  <a:schemeClr val="tx1"/>
                </a:solidFill>
              </a:rPr>
              <a:t>Collection views: List view, Collection View and more… with data binding</a:t>
            </a:r>
          </a:p>
          <a:p>
            <a:r>
              <a:rPr lang="en-US" sz="2800" dirty="0">
                <a:solidFill>
                  <a:schemeClr val="tx1"/>
                </a:solidFill>
              </a:rPr>
              <a:t>Styles</a:t>
            </a:r>
          </a:p>
          <a:p>
            <a:r>
              <a:rPr lang="en-US" sz="2800" dirty="0">
                <a:solidFill>
                  <a:schemeClr val="tx1"/>
                </a:solidFill>
              </a:rPr>
              <a:t>Models, Views and Controls / </a:t>
            </a:r>
            <a:r>
              <a:rPr lang="en-US" sz="2800" dirty="0" err="1">
                <a:solidFill>
                  <a:schemeClr val="tx1"/>
                </a:solidFill>
              </a:rPr>
              <a:t>ViewModel</a:t>
            </a:r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dirty="0">
                <a:solidFill>
                  <a:schemeClr val="tx1"/>
                </a:solidFill>
              </a:rPr>
              <a:t>Phone capabilities and extensions (Essential, Graphics, more…) </a:t>
            </a:r>
          </a:p>
          <a:p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9636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36D9BE-8C92-094E-BB30-5E323EDFC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864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8E374-5793-40F2-A7B7-2D8AB053A2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5044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6746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intro slide</a:t>
            </a:r>
          </a:p>
        </p:txBody>
      </p:sp>
    </p:spTree>
    <p:extLst>
      <p:ext uri="{BB962C8B-B14F-4D97-AF65-F5344CB8AC3E}">
        <p14:creationId xmlns:p14="http://schemas.microsoft.com/office/powerpoint/2010/main" val="2859071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AA7D0-2347-4019-A2A1-9874E0010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Sample Title</a:t>
            </a:r>
          </a:p>
        </p:txBody>
      </p:sp>
    </p:spTree>
    <p:extLst>
      <p:ext uri="{BB962C8B-B14F-4D97-AF65-F5344CB8AC3E}">
        <p14:creationId xmlns:p14="http://schemas.microsoft.com/office/powerpoint/2010/main" val="1725036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B1C9383-5FA4-430A-9B95-D157DAC11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Margin &amp; Padding</a:t>
            </a:r>
            <a:endParaRPr lang="he-IL" dirty="0"/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4130DC18-A448-4300-ABCE-76B4AF7E6B81}"/>
              </a:ext>
            </a:extLst>
          </p:cNvPr>
          <p:cNvSpPr txBox="1"/>
          <p:nvPr/>
        </p:nvSpPr>
        <p:spPr>
          <a:xfrm>
            <a:off x="522514" y="1371600"/>
            <a:ext cx="5076825" cy="960263"/>
          </a:xfrm>
          <a:prstGeom prst="rect">
            <a:avLst/>
          </a:prstGeom>
          <a:noFill/>
        </p:spPr>
        <p:txBody>
          <a:bodyPr wrap="square" lIns="182880" tIns="146304" rIns="182880" bIns="146304" rtlCol="1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Margin – </a:t>
            </a:r>
            <a:r>
              <a:rPr lang="he-IL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המרחק בין אלמנט התצוגה לבין הפקדים </a:t>
            </a:r>
            <a:r>
              <a:rPr lang="he-IL" sz="24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השכנים שלו</a:t>
            </a:r>
            <a:r>
              <a:rPr lang="he-IL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.</a:t>
            </a:r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0678ED67-8ED3-E5CB-E0F2-A5A4FA23CF83}"/>
              </a:ext>
            </a:extLst>
          </p:cNvPr>
          <p:cNvSpPr txBox="1"/>
          <p:nvPr/>
        </p:nvSpPr>
        <p:spPr>
          <a:xfrm>
            <a:off x="522514" y="3429000"/>
            <a:ext cx="5076825" cy="960263"/>
          </a:xfrm>
          <a:prstGeom prst="rect">
            <a:avLst/>
          </a:prstGeom>
          <a:noFill/>
        </p:spPr>
        <p:txBody>
          <a:bodyPr wrap="square" lIns="182880" tIns="146304" rIns="182880" bIns="146304" rtlCol="1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Padding –</a:t>
            </a:r>
            <a:r>
              <a:rPr lang="he-IL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המרחק בין אלמנט התצוגה לבין </a:t>
            </a:r>
            <a:r>
              <a:rPr lang="he-IL" sz="24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הילדים שלו</a:t>
            </a: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B0EA7002-894C-99E2-4B30-0CB984A09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2661" y="571500"/>
            <a:ext cx="5076825" cy="5715000"/>
          </a:xfrm>
          <a:prstGeom prst="rect">
            <a:avLst/>
          </a:prstGeom>
        </p:spPr>
      </p:pic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BA774F36-B99A-32AE-7BD6-B5D30ABC75DA}"/>
              </a:ext>
            </a:extLst>
          </p:cNvPr>
          <p:cNvSpPr txBox="1"/>
          <p:nvPr/>
        </p:nvSpPr>
        <p:spPr>
          <a:xfrm>
            <a:off x="522513" y="4801597"/>
            <a:ext cx="5076825" cy="1369606"/>
          </a:xfrm>
          <a:prstGeom prst="rect">
            <a:avLst/>
          </a:prstGeom>
          <a:noFill/>
        </p:spPr>
        <p:txBody>
          <a:bodyPr wrap="square" lIns="182880" tIns="146304" rIns="182880" bIns="146304" rtlCol="1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he-IL" sz="24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ניתן להגדיר מרחק קבוע או לקבוע מרחק מכל קצה משמאל לימין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b="1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Left,top,right,bottom</a:t>
            </a:r>
            <a:endParaRPr lang="he-IL" sz="24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946395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B1C9383-5FA4-430A-9B95-D157DAC11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Horizontal &amp; Vertical Alignments</a:t>
            </a:r>
            <a:endParaRPr lang="he-IL" dirty="0"/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4130DC18-A448-4300-ABCE-76B4AF7E6B81}"/>
              </a:ext>
            </a:extLst>
          </p:cNvPr>
          <p:cNvSpPr txBox="1"/>
          <p:nvPr/>
        </p:nvSpPr>
        <p:spPr>
          <a:xfrm>
            <a:off x="0" y="1203924"/>
            <a:ext cx="7500609" cy="627864"/>
          </a:xfrm>
          <a:prstGeom prst="rect">
            <a:avLst/>
          </a:prstGeom>
          <a:noFill/>
        </p:spPr>
        <p:txBody>
          <a:bodyPr wrap="square" lIns="182880" tIns="146304" rIns="182880" bIns="146304" rtlCol="1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he-IL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יישור פקד ביחס מיקום שלו בתוך פקד ההורה</a:t>
            </a:r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0678ED67-8ED3-E5CB-E0F2-A5A4FA23CF83}"/>
              </a:ext>
            </a:extLst>
          </p:cNvPr>
          <p:cNvSpPr txBox="1"/>
          <p:nvPr/>
        </p:nvSpPr>
        <p:spPr>
          <a:xfrm>
            <a:off x="522512" y="2056403"/>
            <a:ext cx="5573488" cy="2674578"/>
          </a:xfrm>
          <a:prstGeom prst="rect">
            <a:avLst/>
          </a:prstGeom>
          <a:noFill/>
        </p:spPr>
        <p:txBody>
          <a:bodyPr wrap="square" lIns="182880" tIns="146304" rIns="182880" bIns="146304" rtlCol="1">
            <a:spAutoFit/>
          </a:bodyPr>
          <a:lstStyle/>
          <a:p>
            <a:pPr algn="l" rtl="1">
              <a:lnSpc>
                <a:spcPct val="90000"/>
              </a:lnSpc>
              <a:spcAft>
                <a:spcPts val="600"/>
              </a:spcAft>
            </a:pPr>
            <a:r>
              <a:rPr lang="en-US" sz="24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Start – </a:t>
            </a:r>
            <a:endParaRPr lang="he-IL" sz="24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he-IL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כאשר מדובר באופקי – מיושר</a:t>
            </a:r>
          </a:p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he-IL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לשמאל</a:t>
            </a:r>
            <a:r>
              <a:rPr lang="he-IL" sz="24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וניצב לחלק העליון</a:t>
            </a:r>
            <a:endParaRPr lang="en-US" sz="24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r">
              <a:lnSpc>
                <a:spcPct val="90000"/>
              </a:lnSpc>
              <a:spcAft>
                <a:spcPts val="600"/>
              </a:spcAft>
            </a:pPr>
            <a:endParaRPr lang="en-US" sz="2400" b="1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he-IL" sz="24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בהתאמה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Center , End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BA774F36-B99A-32AE-7BD6-B5D30ABC75DA}"/>
              </a:ext>
            </a:extLst>
          </p:cNvPr>
          <p:cNvSpPr txBox="1"/>
          <p:nvPr/>
        </p:nvSpPr>
        <p:spPr>
          <a:xfrm>
            <a:off x="522513" y="4801597"/>
            <a:ext cx="5076825" cy="627864"/>
          </a:xfrm>
          <a:prstGeom prst="rect">
            <a:avLst/>
          </a:prstGeom>
          <a:noFill/>
        </p:spPr>
        <p:txBody>
          <a:bodyPr wrap="square" lIns="182880" tIns="146304" rIns="182880" bIns="146304" rtlCol="1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Fill – </a:t>
            </a:r>
            <a:r>
              <a:rPr lang="he-IL" sz="24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מותאם לגובה ורוחב של ההורה</a:t>
            </a:r>
          </a:p>
        </p:txBody>
      </p:sp>
      <p:pic>
        <p:nvPicPr>
          <p:cNvPr id="1026" name="Picture 2" descr="Screenshot of alignment layout options.">
            <a:extLst>
              <a:ext uri="{FF2B5EF4-FFF2-40B4-BE49-F238E27FC236}">
                <a16:creationId xmlns:a16="http://schemas.microsoft.com/office/drawing/2014/main" id="{59C32061-8D18-8F18-B0C3-A6594B1B86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6767" y="2989929"/>
            <a:ext cx="4667250" cy="132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63566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DA6D6-13B1-434C-B9AA-70628C006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MAUI Layout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85E1F499-FD44-F14A-852E-5A905DF915C9}"/>
              </a:ext>
            </a:extLst>
          </p:cNvPr>
          <p:cNvSpPr txBox="1">
            <a:spLocks/>
          </p:cNvSpPr>
          <p:nvPr/>
        </p:nvSpPr>
        <p:spPr>
          <a:xfrm>
            <a:off x="269240" y="1189495"/>
            <a:ext cx="11655078" cy="1599150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he-IL" sz="3200" dirty="0">
                <a:solidFill>
                  <a:schemeClr val="tx1"/>
                </a:solidFill>
              </a:rPr>
              <a:t>מגדיר את הסדר והמיקום של הפקדים בטופס</a:t>
            </a:r>
            <a:endParaRPr lang="en-US" sz="3200" dirty="0">
              <a:solidFill>
                <a:schemeClr val="tx1"/>
              </a:solidFill>
            </a:endParaRPr>
          </a:p>
          <a:p>
            <a:pPr algn="r" rtl="1"/>
            <a:r>
              <a:rPr lang="he-IL" sz="3200" dirty="0">
                <a:solidFill>
                  <a:schemeClr val="tx1"/>
                </a:solidFill>
              </a:rPr>
              <a:t>חלק מתצורות הפריסה מכילות פקד אחד וחלק אוסף של פקדים</a:t>
            </a:r>
            <a:endParaRPr lang="en-US" sz="3200" dirty="0">
              <a:solidFill>
                <a:schemeClr val="tx1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Layout derives from View, so one layout can be the child of another layout!</a:t>
            </a:r>
          </a:p>
          <a:p>
            <a:pPr lvl="1"/>
            <a:r>
              <a:rPr lang="he-IL" sz="2000" dirty="0">
                <a:solidFill>
                  <a:schemeClr val="tx1"/>
                </a:solidFill>
              </a:rPr>
              <a:t>פקדים המכילים פקדים אחרים...</a:t>
            </a: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Border</a:t>
            </a:r>
          </a:p>
          <a:p>
            <a:pPr lvl="1"/>
            <a:r>
              <a:rPr lang="en-US" sz="2000" dirty="0" err="1">
                <a:solidFill>
                  <a:schemeClr val="tx1"/>
                </a:solidFill>
              </a:rPr>
              <a:t>ScrollView</a:t>
            </a:r>
            <a:endParaRPr lang="en-US" sz="2000" dirty="0">
              <a:solidFill>
                <a:schemeClr val="tx1"/>
              </a:solidFill>
            </a:endParaRPr>
          </a:p>
          <a:p>
            <a:pPr lvl="1"/>
            <a:endParaRPr lang="en-US" sz="2000" dirty="0">
              <a:solidFill>
                <a:schemeClr val="tx1"/>
              </a:solidFill>
            </a:endParaRPr>
          </a:p>
          <a:p>
            <a:pPr marL="228600" lvl="1" indent="0"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pPr lvl="1"/>
            <a:r>
              <a:rPr lang="en-US" sz="2000" dirty="0" err="1">
                <a:solidFill>
                  <a:schemeClr val="tx1"/>
                </a:solidFill>
              </a:rPr>
              <a:t>StackLayout</a:t>
            </a:r>
            <a:endParaRPr lang="en-US" sz="2000" dirty="0">
              <a:solidFill>
                <a:schemeClr val="tx1"/>
              </a:solidFill>
            </a:endParaRP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Grid</a:t>
            </a:r>
          </a:p>
          <a:p>
            <a:pPr lvl="1"/>
            <a:r>
              <a:rPr lang="en-US" sz="2000" dirty="0" err="1">
                <a:solidFill>
                  <a:schemeClr val="tx1"/>
                </a:solidFill>
              </a:rPr>
              <a:t>AbsoluteLayout</a:t>
            </a:r>
            <a:endParaRPr lang="en-US" sz="2000" dirty="0">
              <a:solidFill>
                <a:schemeClr val="tx1"/>
              </a:solidFill>
            </a:endParaRPr>
          </a:p>
          <a:p>
            <a:pPr lvl="1"/>
            <a:r>
              <a:rPr lang="en-US" sz="2000" dirty="0" err="1">
                <a:solidFill>
                  <a:schemeClr val="tx1"/>
                </a:solidFill>
              </a:rPr>
              <a:t>FlexLayout</a:t>
            </a:r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543CB3CF-68CE-69A6-33C5-38EF6AB67A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2629" y="3002656"/>
            <a:ext cx="5915851" cy="253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381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DA6D6-13B1-434C-B9AA-70628C006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Border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85E1F499-FD44-F14A-852E-5A905DF915C9}"/>
              </a:ext>
            </a:extLst>
          </p:cNvPr>
          <p:cNvSpPr txBox="1">
            <a:spLocks/>
          </p:cNvSpPr>
          <p:nvPr/>
        </p:nvSpPr>
        <p:spPr>
          <a:xfrm>
            <a:off x="98972" y="1133200"/>
            <a:ext cx="8510866" cy="5378994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rtl="1">
              <a:buNone/>
            </a:pPr>
            <a:r>
              <a:rPr lang="he-IL" sz="3200" dirty="0">
                <a:solidFill>
                  <a:schemeClr val="tx1"/>
                </a:solidFill>
              </a:rPr>
              <a:t>פקד העוטף כל טיפוס המממש את הממשק  </a:t>
            </a:r>
            <a:r>
              <a:rPr lang="en-US" sz="3200" dirty="0">
                <a:solidFill>
                  <a:schemeClr val="tx1"/>
                </a:solidFill>
              </a:rPr>
              <a:t>IVIEW</a:t>
            </a:r>
            <a:r>
              <a:rPr lang="he-IL" sz="3200" dirty="0">
                <a:solidFill>
                  <a:schemeClr val="tx1"/>
                </a:solidFill>
              </a:rPr>
              <a:t> (אחד בלבד) ומספק לו אפשרות של מסגרת בעלת עובי, צבע וצל.</a:t>
            </a:r>
          </a:p>
          <a:p>
            <a:pPr marL="0" indent="0" algn="r" rtl="1">
              <a:buNone/>
            </a:pPr>
            <a:r>
              <a:rPr lang="he-IL" sz="3200" dirty="0">
                <a:solidFill>
                  <a:schemeClr val="tx1"/>
                </a:solidFill>
              </a:rPr>
              <a:t>תכונות עיקריות:</a:t>
            </a:r>
          </a:p>
          <a:p>
            <a:pPr marL="0" indent="0" algn="r" rtl="1">
              <a:buNone/>
            </a:pPr>
            <a:endParaRPr lang="he-IL" sz="3200" dirty="0">
              <a:solidFill>
                <a:schemeClr val="tx1"/>
              </a:solidFill>
            </a:endParaRPr>
          </a:p>
          <a:p>
            <a:pPr marL="0" indent="0" algn="r" rtl="1">
              <a:buNone/>
            </a:pPr>
            <a:endParaRPr lang="en-US" sz="3200" dirty="0">
              <a:solidFill>
                <a:schemeClr val="tx1"/>
              </a:solidFill>
            </a:endParaRPr>
          </a:p>
          <a:p>
            <a:r>
              <a:rPr lang="en-US" sz="3200" dirty="0">
                <a:solidFill>
                  <a:schemeClr val="tx1"/>
                </a:solidFill>
              </a:rPr>
              <a:t>Demo</a:t>
            </a:r>
            <a:endParaRPr lang="en-US" sz="2400" dirty="0">
              <a:solidFill>
                <a:schemeClr val="tx1"/>
              </a:solidFill>
            </a:endParaRPr>
          </a:p>
          <a:p>
            <a:endParaRPr lang="en-US" sz="3529" dirty="0">
              <a:solidFill>
                <a:schemeClr val="tx1"/>
              </a:solidFill>
            </a:endParaRPr>
          </a:p>
          <a:p>
            <a:endParaRPr lang="en-US" sz="3529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hlinkClick r:id="rId2"/>
              </a:rPr>
              <a:t>https://learn.microsoft.com/en-us/dotnet/maui/user-interface/controls/border?view=net-maui-7.0</a:t>
            </a:r>
            <a:endParaRPr lang="en-US" sz="2400" dirty="0">
              <a:solidFill>
                <a:schemeClr val="tx1"/>
              </a:solidFill>
            </a:endParaRPr>
          </a:p>
          <a:p>
            <a:endParaRPr lang="en-US" sz="3529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3529" dirty="0">
              <a:solidFill>
                <a:schemeClr val="tx1"/>
              </a:solidFill>
            </a:endParaRP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909A0264-C983-46EE-9209-3008B78E39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2428" y="0"/>
            <a:ext cx="3315242" cy="6858000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3C4A64BD-8A95-CA12-4E09-02D1871E70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060573"/>
            <a:ext cx="8726133" cy="278144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339618" tIns="142830" rIns="0" bIns="14283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b="1" i="0" u="sng" strike="noStrike" cap="none" normalizeH="0" baseline="0" dirty="0" err="1">
                <a:ln>
                  <a:noFill/>
                </a:ln>
                <a:solidFill>
                  <a:srgbClr val="171717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Padding</a:t>
            </a:r>
            <a:r>
              <a:rPr kumimoji="0" lang="he-IL" altLang="he-IL" b="0" i="0" u="none" strike="noStrike" cap="none" normalizeH="0" baseline="0" dirty="0">
                <a:ln>
                  <a:noFill/>
                </a:ln>
                <a:solidFill>
                  <a:srgbClr val="171717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,. המרחק בין התוכן למסגרת</a:t>
            </a: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b="1" i="0" u="sng" strike="noStrike" cap="none" normalizeH="0" baseline="0" dirty="0" err="1">
                <a:ln>
                  <a:noFill/>
                </a:ln>
                <a:solidFill>
                  <a:srgbClr val="171717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StrokeShape</a:t>
            </a:r>
            <a:r>
              <a:rPr kumimoji="0" lang="he-IL" altLang="he-IL" b="0" i="0" u="none" strike="noStrike" cap="none" normalizeH="0" baseline="0" dirty="0">
                <a:ln>
                  <a:noFill/>
                </a:ln>
                <a:solidFill>
                  <a:srgbClr val="171717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, צורה של המסגרת. (ברירת המחדל מלבן.) – יש תמיכה רק בצורות סגורות. ראו </a:t>
            </a:r>
            <a:r>
              <a:rPr kumimoji="0" lang="he-IL" altLang="he-IL" b="0" i="0" u="none" strike="noStrike" cap="none" normalizeH="0" baseline="0" dirty="0">
                <a:ln>
                  <a:noFill/>
                </a:ln>
                <a:solidFill>
                  <a:srgbClr val="171717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  <a:hlinkClick r:id="rId4"/>
              </a:rPr>
              <a:t>צורות</a:t>
            </a:r>
            <a:endParaRPr kumimoji="0" lang="he-IL" altLang="he-IL" b="0" i="0" u="none" strike="noStrike" cap="none" normalizeH="0" baseline="0" dirty="0">
              <a:ln>
                <a:noFill/>
              </a:ln>
              <a:solidFill>
                <a:srgbClr val="171717"/>
              </a:solidFill>
              <a:effectLst/>
              <a:latin typeface="Alef" panose="00000500000000000000" pitchFamily="2" charset="-79"/>
              <a:cs typeface="Alef" panose="00000500000000000000" pitchFamily="2" charset="-79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b="1" i="0" u="sng" strike="noStrike" cap="none" normalizeH="0" baseline="0" dirty="0" err="1">
                <a:ln>
                  <a:noFill/>
                </a:ln>
                <a:solidFill>
                  <a:srgbClr val="171717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Stroke</a:t>
            </a:r>
            <a:r>
              <a:rPr kumimoji="0" lang="he-IL" altLang="he-IL" b="0" i="0" u="none" strike="noStrike" cap="none" normalizeH="0" baseline="0" dirty="0">
                <a:ln>
                  <a:noFill/>
                </a:ln>
                <a:solidFill>
                  <a:srgbClr val="171717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, - מסוג </a:t>
            </a:r>
            <a:r>
              <a:rPr kumimoji="0" lang="en-US" altLang="he-IL" b="0" i="0" u="none" strike="noStrike" cap="none" normalizeH="0" baseline="0" dirty="0">
                <a:ln>
                  <a:noFill/>
                </a:ln>
                <a:solidFill>
                  <a:srgbClr val="171717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BRUSH</a:t>
            </a:r>
            <a:r>
              <a:rPr kumimoji="0" lang="he-IL" altLang="he-IL" b="0" i="0" u="none" strike="noStrike" cap="none" normalizeH="0" baseline="0" dirty="0">
                <a:ln>
                  <a:noFill/>
                </a:ln>
                <a:solidFill>
                  <a:srgbClr val="171717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</a:t>
            </a:r>
            <a:r>
              <a:rPr lang="he-IL" altLang="he-IL" dirty="0">
                <a:solidFill>
                  <a:srgbClr val="171717"/>
                </a:solidFill>
                <a:latin typeface="Alef" panose="00000500000000000000" pitchFamily="2" charset="-79"/>
                <a:cs typeface="Alef" panose="00000500000000000000" pitchFamily="2" charset="-79"/>
              </a:rPr>
              <a:t>הקובע את צבע של המסגרת. ראו </a:t>
            </a:r>
            <a:r>
              <a:rPr lang="he-IL" altLang="he-IL" dirty="0">
                <a:solidFill>
                  <a:srgbClr val="171717"/>
                </a:solidFill>
                <a:latin typeface="Alef" panose="00000500000000000000" pitchFamily="2" charset="-79"/>
                <a:cs typeface="Alef" panose="00000500000000000000" pitchFamily="2" charset="-79"/>
                <a:hlinkClick r:id="rId5"/>
              </a:rPr>
              <a:t>מברשות</a:t>
            </a:r>
            <a:r>
              <a:rPr kumimoji="0" lang="he-IL" altLang="he-IL" b="0" i="0" u="none" strike="noStrike" cap="none" normalizeH="0" baseline="0" dirty="0">
                <a:ln>
                  <a:noFill/>
                </a:ln>
                <a:solidFill>
                  <a:srgbClr val="171717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. (ניתן לקבוע צבע מלא או </a:t>
            </a:r>
            <a:r>
              <a:rPr kumimoji="0" lang="he-IL" altLang="he-IL" b="0" i="0" u="none" strike="noStrike" cap="none" normalizeH="0" baseline="0" dirty="0" err="1">
                <a:ln>
                  <a:noFill/>
                </a:ln>
                <a:solidFill>
                  <a:srgbClr val="171717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גרדיאנט</a:t>
            </a:r>
            <a:r>
              <a:rPr kumimoji="0" lang="he-IL" altLang="he-IL" b="0" i="0" u="none" strike="noStrike" cap="none" normalizeH="0" baseline="0" dirty="0">
                <a:ln>
                  <a:noFill/>
                </a:ln>
                <a:solidFill>
                  <a:srgbClr val="171717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(צבע מעבר)</a:t>
            </a: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b="0" i="0" u="none" strike="noStrike" cap="none" normalizeH="0" baseline="0" dirty="0" err="1">
                <a:ln>
                  <a:noFill/>
                </a:ln>
                <a:solidFill>
                  <a:srgbClr val="171717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ו</a:t>
            </a:r>
            <a:r>
              <a:rPr kumimoji="0" lang="he-IL" altLang="he-IL" b="1" i="0" u="sng" strike="noStrike" cap="none" normalizeH="0" baseline="0" dirty="0" err="1">
                <a:ln>
                  <a:noFill/>
                </a:ln>
                <a:solidFill>
                  <a:srgbClr val="171717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Thickness</a:t>
            </a:r>
            <a:r>
              <a:rPr kumimoji="0" lang="he-IL" altLang="he-IL" b="0" i="0" u="none" strike="noStrike" cap="none" normalizeH="0" baseline="0" dirty="0" err="1">
                <a:ln>
                  <a:noFill/>
                </a:ln>
                <a:solidFill>
                  <a:srgbClr val="171717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,עובי</a:t>
            </a:r>
            <a:r>
              <a:rPr kumimoji="0" lang="he-IL" altLang="he-IL" b="0" i="0" u="none" strike="noStrike" cap="none" normalizeH="0" baseline="0" dirty="0">
                <a:ln>
                  <a:noFill/>
                </a:ln>
                <a:solidFill>
                  <a:srgbClr val="171717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 מסגרת – ערכים עשרוניים בין 0 ל-1.0.</a:t>
            </a: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he-IL" altLang="he-IL" dirty="0">
              <a:solidFill>
                <a:srgbClr val="171717"/>
              </a:solidFill>
              <a:latin typeface="Alef" panose="00000500000000000000" pitchFamily="2" charset="-79"/>
              <a:cs typeface="Alef" panose="00000500000000000000" pitchFamily="2" charset="-79"/>
            </a:endParaRPr>
          </a:p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he-IL" altLang="he-IL" b="0" i="0" u="none" strike="noStrike" cap="none" normalizeH="0" baseline="0" dirty="0">
                <a:ln>
                  <a:noFill/>
                </a:ln>
                <a:solidFill>
                  <a:srgbClr val="171717"/>
                </a:solidFill>
                <a:effectLst/>
                <a:latin typeface="Alef" panose="00000500000000000000" pitchFamily="2" charset="-79"/>
                <a:cs typeface="Alef" panose="00000500000000000000" pitchFamily="2" charset="-79"/>
              </a:rPr>
              <a:t>קיימות תכונות נוספות המאפשרות לשלוט בקצוות של המלבן, האם העובי גדל כלפי פנים או חוץ, סוג קו (מקווקו) וכדו'</a:t>
            </a:r>
          </a:p>
        </p:txBody>
      </p:sp>
    </p:spTree>
    <p:extLst>
      <p:ext uri="{BB962C8B-B14F-4D97-AF65-F5344CB8AC3E}">
        <p14:creationId xmlns:p14="http://schemas.microsoft.com/office/powerpoint/2010/main" val="657733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DA6D6-13B1-434C-B9AA-70628C006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ScrollView</a:t>
            </a:r>
            <a:endParaRPr lang="en-US" dirty="0"/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85E1F499-FD44-F14A-852E-5A905DF915C9}"/>
              </a:ext>
            </a:extLst>
          </p:cNvPr>
          <p:cNvSpPr txBox="1">
            <a:spLocks/>
          </p:cNvSpPr>
          <p:nvPr/>
        </p:nvSpPr>
        <p:spPr>
          <a:xfrm>
            <a:off x="269240" y="1189495"/>
            <a:ext cx="8510866" cy="5378994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en-US" sz="3200" dirty="0" err="1">
                <a:solidFill>
                  <a:schemeClr val="tx1"/>
                </a:solidFill>
              </a:rPr>
              <a:t>ScrollView</a:t>
            </a:r>
            <a:r>
              <a:rPr lang="en-US" sz="3200" dirty="0">
                <a:solidFill>
                  <a:schemeClr val="tx1"/>
                </a:solidFill>
              </a:rPr>
              <a:t>  </a:t>
            </a:r>
            <a:r>
              <a:rPr lang="he-IL" sz="3200" dirty="0">
                <a:solidFill>
                  <a:schemeClr val="tx1"/>
                </a:solidFill>
              </a:rPr>
              <a:t>- מאפשר גלילה כאשר התוכן גדול מהמסך... ברירת המחדל גלילה לאורך.</a:t>
            </a:r>
          </a:p>
          <a:p>
            <a:pPr algn="r" rtl="1"/>
            <a:r>
              <a:rPr lang="he-IL" sz="3200" dirty="0">
                <a:solidFill>
                  <a:schemeClr val="tx1"/>
                </a:solidFill>
              </a:rPr>
              <a:t>התוכן של הפקד הוא </a:t>
            </a:r>
            <a:r>
              <a:rPr lang="en-US" sz="3200" dirty="0">
                <a:solidFill>
                  <a:schemeClr val="tx1"/>
                </a:solidFill>
              </a:rPr>
              <a:t>VIEW </a:t>
            </a:r>
            <a:r>
              <a:rPr lang="he-IL" sz="3200" dirty="0">
                <a:solidFill>
                  <a:schemeClr val="tx1"/>
                </a:solidFill>
              </a:rPr>
              <a:t> אחר (אחד).</a:t>
            </a:r>
            <a:endParaRPr lang="en-US" sz="3200" dirty="0">
              <a:solidFill>
                <a:schemeClr val="tx1"/>
              </a:solidFill>
            </a:endParaRPr>
          </a:p>
          <a:p>
            <a:pPr algn="r" rtl="1"/>
            <a:r>
              <a:rPr lang="en-US" sz="3200" dirty="0">
                <a:solidFill>
                  <a:schemeClr val="tx1"/>
                </a:solidFill>
              </a:rPr>
              <a:t>Set the Orientation property to set horizontal or vertical scroll (or both)</a:t>
            </a:r>
          </a:p>
          <a:p>
            <a:pPr algn="r" rtl="1"/>
            <a:r>
              <a:rPr lang="en-US" sz="3200" dirty="0">
                <a:solidFill>
                  <a:schemeClr val="tx1"/>
                </a:solidFill>
              </a:rPr>
              <a:t>Usually, it makes sense to set a </a:t>
            </a:r>
            <a:r>
              <a:rPr lang="en-US" sz="3200" dirty="0" err="1">
                <a:solidFill>
                  <a:schemeClr val="tx1"/>
                </a:solidFill>
              </a:rPr>
              <a:t>stacklayout</a:t>
            </a:r>
            <a:r>
              <a:rPr lang="en-US" sz="3200" dirty="0">
                <a:solidFill>
                  <a:schemeClr val="tx1"/>
                </a:solidFill>
              </a:rPr>
              <a:t> as the content child of a Scroll View in case where the views inside the stack layout will be larger than screen.</a:t>
            </a:r>
          </a:p>
          <a:p>
            <a:pPr algn="r" rtl="1"/>
            <a:r>
              <a:rPr lang="en-US" sz="3200" dirty="0">
                <a:solidFill>
                  <a:schemeClr val="tx1"/>
                </a:solidFill>
              </a:rPr>
              <a:t>Demo</a:t>
            </a:r>
            <a:endParaRPr lang="en-US" sz="2400" dirty="0">
              <a:solidFill>
                <a:schemeClr val="tx1"/>
              </a:solidFill>
            </a:endParaRPr>
          </a:p>
          <a:p>
            <a:pPr algn="r" rtl="1"/>
            <a:r>
              <a:rPr lang="en-US" sz="2400" dirty="0">
                <a:solidFill>
                  <a:schemeClr val="tx1"/>
                </a:solidFill>
                <a:hlinkClick r:id="rId2"/>
              </a:rPr>
              <a:t>https://learn.microsoft.com/en-us/dotnet/maui/user-interface/controls/scrollview?view=net-maui-7.0</a:t>
            </a:r>
            <a:endParaRPr lang="en-US" sz="2400" dirty="0">
              <a:solidFill>
                <a:schemeClr val="tx1"/>
              </a:solidFill>
            </a:endParaRPr>
          </a:p>
          <a:p>
            <a:pPr algn="r" rtl="1"/>
            <a:endParaRPr lang="en-US" sz="3529" dirty="0">
              <a:solidFill>
                <a:schemeClr val="tx1"/>
              </a:solidFill>
            </a:endParaRPr>
          </a:p>
          <a:p>
            <a:pPr algn="r" rtl="1"/>
            <a:endParaRPr lang="en-US" sz="3529" dirty="0">
              <a:solidFill>
                <a:schemeClr val="tx1"/>
              </a:solidFill>
            </a:endParaRPr>
          </a:p>
          <a:p>
            <a:pPr algn="r" rtl="1"/>
            <a:endParaRPr lang="en-US" sz="3529" dirty="0">
              <a:solidFill>
                <a:schemeClr val="tx1"/>
              </a:solidFill>
            </a:endParaRPr>
          </a:p>
          <a:p>
            <a:pPr marL="0" indent="0" algn="r" rtl="1">
              <a:buNone/>
            </a:pPr>
            <a:endParaRPr lang="en-US" sz="3529" dirty="0">
              <a:solidFill>
                <a:schemeClr val="tx1"/>
              </a:solidFill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E6EEFF33-4F3D-46BE-A0DF-35F3468E1E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1208" y="0"/>
            <a:ext cx="32523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3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DA6D6-13B1-434C-B9AA-70628C006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StackLayout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85E1F499-FD44-F14A-852E-5A905DF915C9}"/>
              </a:ext>
            </a:extLst>
          </p:cNvPr>
          <p:cNvSpPr txBox="1">
            <a:spLocks/>
          </p:cNvSpPr>
          <p:nvPr/>
        </p:nvSpPr>
        <p:spPr>
          <a:xfrm>
            <a:off x="269240" y="1189495"/>
            <a:ext cx="8510866" cy="5378994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olidFill>
                  <a:schemeClr val="tx1"/>
                </a:solidFill>
              </a:rPr>
              <a:t>This Layout can have multiple views as its children!</a:t>
            </a:r>
          </a:p>
          <a:p>
            <a:r>
              <a:rPr lang="en-US" sz="3200" dirty="0">
                <a:solidFill>
                  <a:schemeClr val="tx1"/>
                </a:solidFill>
              </a:rPr>
              <a:t>The views are “stacked” with the same order appear in the XAML vertically or horizontally.</a:t>
            </a:r>
          </a:p>
          <a:p>
            <a:r>
              <a:rPr lang="en-US" sz="3200" dirty="0">
                <a:solidFill>
                  <a:schemeClr val="tx1"/>
                </a:solidFill>
              </a:rPr>
              <a:t>The position of each view can be determined using the </a:t>
            </a:r>
            <a:r>
              <a:rPr lang="en-US" sz="3200" dirty="0" err="1">
                <a:solidFill>
                  <a:schemeClr val="tx1"/>
                </a:solidFill>
              </a:rPr>
              <a:t>HorizontalOptions</a:t>
            </a:r>
            <a:r>
              <a:rPr lang="en-US" sz="3200" dirty="0">
                <a:solidFill>
                  <a:schemeClr val="tx1"/>
                </a:solidFill>
              </a:rPr>
              <a:t> and </a:t>
            </a:r>
            <a:r>
              <a:rPr lang="en-US" sz="3200" dirty="0" err="1">
                <a:solidFill>
                  <a:schemeClr val="tx1"/>
                </a:solidFill>
              </a:rPr>
              <a:t>VerticalOptions</a:t>
            </a:r>
            <a:r>
              <a:rPr lang="en-US" sz="3200" dirty="0">
                <a:solidFill>
                  <a:schemeClr val="tx1"/>
                </a:solidFill>
              </a:rPr>
              <a:t> properties</a:t>
            </a:r>
          </a:p>
          <a:p>
            <a:r>
              <a:rPr lang="en-US" sz="3200" dirty="0">
                <a:solidFill>
                  <a:schemeClr val="tx1"/>
                </a:solidFill>
              </a:rPr>
              <a:t>Demo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hlinkClick r:id="rId2"/>
              </a:rPr>
              <a:t>https://learn.microsoft.com/en-us/dotnet/maui/user-interface/layouts/stacklayout?view=net-maui-7.0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  <a:hlinkClick r:id="rId3"/>
              </a:rPr>
              <a:t>https://learn.microsoft.com/en-us/dotnet/maui/user-interface/layouts/horizontalstacklayout?view=net-maui-7.0</a:t>
            </a:r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3529" dirty="0">
              <a:solidFill>
                <a:schemeClr val="tx1"/>
              </a:solidFill>
            </a:endParaRPr>
          </a:p>
          <a:p>
            <a:endParaRPr lang="en-US" sz="3529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3529" dirty="0">
              <a:solidFill>
                <a:schemeClr val="tx1"/>
              </a:solidFill>
            </a:endParaRP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DA260B03-0220-4468-B67A-1A9C2325C0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8977" y="6439"/>
            <a:ext cx="3278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337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DA6D6-13B1-434C-B9AA-70628C006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Grid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85E1F499-FD44-F14A-852E-5A905DF915C9}"/>
              </a:ext>
            </a:extLst>
          </p:cNvPr>
          <p:cNvSpPr txBox="1">
            <a:spLocks/>
          </p:cNvSpPr>
          <p:nvPr/>
        </p:nvSpPr>
        <p:spPr>
          <a:xfrm>
            <a:off x="269240" y="1189495"/>
            <a:ext cx="8510866" cy="5378994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he-IL" sz="2400" dirty="0">
                <a:solidFill>
                  <a:schemeClr val="tx1"/>
                </a:solidFill>
              </a:rPr>
              <a:t>פריסה המאפשרת לחלק את המסך למקטעים של שורות ועמודות.</a:t>
            </a:r>
          </a:p>
          <a:p>
            <a:pPr marL="0" indent="0" algn="r">
              <a:buNone/>
            </a:pPr>
            <a:r>
              <a:rPr lang="he-IL" sz="2400" dirty="0">
                <a:solidFill>
                  <a:schemeClr val="tx1"/>
                </a:solidFill>
              </a:rPr>
              <a:t>כל מקטע הוא חלק שעומד בפני עצמו שמאפשר להכיל פקדים שונים.</a:t>
            </a:r>
          </a:p>
          <a:p>
            <a:pPr marL="0" indent="0" algn="r">
              <a:buNone/>
            </a:pPr>
            <a:r>
              <a:rPr lang="he-IL" sz="2400" dirty="0">
                <a:solidFill>
                  <a:schemeClr val="tx1"/>
                </a:solidFill>
              </a:rPr>
              <a:t>זו אינה הצגה טבלאית של מידע. אלא צורת פריסה שבה כל שורה יכולה להכיל סוגי מידע שונים.</a:t>
            </a:r>
            <a:endParaRPr lang="en-US" sz="2400" dirty="0">
              <a:solidFill>
                <a:schemeClr val="tx1"/>
              </a:solidFill>
            </a:endParaRPr>
          </a:p>
          <a:p>
            <a:pPr marL="0" indent="0" algn="r" rtl="1">
              <a:buNone/>
            </a:pPr>
            <a:r>
              <a:rPr lang="en-US" sz="2000" dirty="0" err="1">
                <a:solidFill>
                  <a:schemeClr val="tx1"/>
                </a:solidFill>
              </a:rPr>
              <a:t>RowDefinitions</a:t>
            </a:r>
            <a:r>
              <a:rPr lang="he-IL" sz="2000" dirty="0">
                <a:solidFill>
                  <a:schemeClr val="tx1"/>
                </a:solidFill>
              </a:rPr>
              <a:t> – הגדרת כמות שורות- לכל שורה יקבע גובה השורות. ניתן להגדיר גודל קבוע, או </a:t>
            </a:r>
            <a:r>
              <a:rPr lang="he-IL" sz="2000" dirty="0" err="1">
                <a:solidFill>
                  <a:schemeClr val="tx1"/>
                </a:solidFill>
              </a:rPr>
              <a:t>פורפורציונלי</a:t>
            </a:r>
            <a:r>
              <a:rPr lang="he-IL" sz="2000" dirty="0">
                <a:solidFill>
                  <a:schemeClr val="tx1"/>
                </a:solidFill>
              </a:rPr>
              <a:t> על ידי מספר ואחריו *, למשל 3 שורות 100, *, 2* אומר שגובה השורה הראשונה יהיה קבוע ושאר המקום יתחלק ביחס של 2:1</a:t>
            </a:r>
          </a:p>
          <a:p>
            <a:pPr marL="0" indent="0" algn="r" rtl="1">
              <a:buNone/>
            </a:pPr>
            <a:r>
              <a:rPr lang="en-US" sz="2000" dirty="0" err="1">
                <a:solidFill>
                  <a:schemeClr val="tx1"/>
                </a:solidFill>
              </a:rPr>
              <a:t>ColumnDefinitions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he-IL" sz="2000" dirty="0">
                <a:solidFill>
                  <a:schemeClr val="tx1"/>
                </a:solidFill>
              </a:rPr>
              <a:t> - הגדרת כמות עמודות – לכל עמודה ניתן להגדיר רוחב על העמודה. בדומה לשורות.</a:t>
            </a:r>
          </a:p>
          <a:p>
            <a:pPr marL="0" indent="0" algn="r" rtl="1">
              <a:buNone/>
            </a:pPr>
            <a:r>
              <a:rPr lang="en-US" sz="2000" dirty="0">
                <a:solidFill>
                  <a:schemeClr val="tx1"/>
                </a:solidFill>
              </a:rPr>
              <a:t>Spacing</a:t>
            </a:r>
            <a:r>
              <a:rPr lang="he-IL" sz="2000" dirty="0">
                <a:solidFill>
                  <a:schemeClr val="tx1"/>
                </a:solidFill>
              </a:rPr>
              <a:t> – ניתן להגדיר מרווח בין השורות/עמודות.</a:t>
            </a:r>
          </a:p>
          <a:p>
            <a:pPr marL="0" indent="0" algn="r" rtl="1">
              <a:buNone/>
            </a:pPr>
            <a:r>
              <a:rPr lang="he-IL" sz="2000" dirty="0">
                <a:solidFill>
                  <a:schemeClr val="tx1"/>
                </a:solidFill>
              </a:rPr>
              <a:t>בין התגית הפותחת &lt;</a:t>
            </a:r>
            <a:r>
              <a:rPr lang="en-US" sz="2000" dirty="0">
                <a:solidFill>
                  <a:schemeClr val="tx1"/>
                </a:solidFill>
              </a:rPr>
              <a:t>grid</a:t>
            </a:r>
            <a:r>
              <a:rPr lang="he-IL" sz="2000" dirty="0">
                <a:solidFill>
                  <a:schemeClr val="tx1"/>
                </a:solidFill>
              </a:rPr>
              <a:t>&gt; לתגית הסוגרת – בכל פקד יש להגדיר לאיזו שורה ואיזו עמודה ימוקם. (שורה ראשונה/עמודה ראשונה ==0) באמצעות התכונה:</a:t>
            </a:r>
          </a:p>
          <a:p>
            <a:pPr marL="0" indent="0" algn="l">
              <a:buNone/>
            </a:pPr>
            <a:r>
              <a:rPr lang="en-US" sz="2000" dirty="0" err="1">
                <a:solidFill>
                  <a:schemeClr val="tx1"/>
                </a:solidFill>
              </a:rPr>
              <a:t>grid.Row</a:t>
            </a:r>
            <a:r>
              <a:rPr lang="en-US" sz="2000" dirty="0">
                <a:solidFill>
                  <a:schemeClr val="tx1"/>
                </a:solidFill>
              </a:rPr>
              <a:t>=“</a:t>
            </a:r>
            <a:r>
              <a:rPr lang="he-IL" sz="2000" dirty="0">
                <a:solidFill>
                  <a:schemeClr val="tx1"/>
                </a:solidFill>
              </a:rPr>
              <a:t>מספר שורה</a:t>
            </a:r>
            <a:r>
              <a:rPr lang="en-US" sz="2000" dirty="0">
                <a:solidFill>
                  <a:schemeClr val="tx1"/>
                </a:solidFill>
              </a:rPr>
              <a:t>“</a:t>
            </a:r>
          </a:p>
          <a:p>
            <a:pPr marL="0" indent="0" algn="l">
              <a:buNone/>
            </a:pPr>
            <a:r>
              <a:rPr lang="en-US" sz="2000" dirty="0" err="1">
                <a:solidFill>
                  <a:schemeClr val="tx1"/>
                </a:solidFill>
              </a:rPr>
              <a:t>grid.Column</a:t>
            </a:r>
            <a:r>
              <a:rPr lang="en-US" sz="2000" dirty="0">
                <a:solidFill>
                  <a:schemeClr val="tx1"/>
                </a:solidFill>
              </a:rPr>
              <a:t>=“</a:t>
            </a:r>
            <a:r>
              <a:rPr lang="he-IL" sz="2000" dirty="0">
                <a:solidFill>
                  <a:schemeClr val="tx1"/>
                </a:solidFill>
              </a:rPr>
              <a:t>מספר עמודה</a:t>
            </a:r>
            <a:r>
              <a:rPr lang="en-US" sz="2000" dirty="0">
                <a:solidFill>
                  <a:schemeClr val="tx1"/>
                </a:solidFill>
              </a:rPr>
              <a:t>“</a:t>
            </a:r>
          </a:p>
          <a:p>
            <a:pPr marL="0" indent="0" algn="r">
              <a:buNone/>
            </a:pPr>
            <a:r>
              <a:rPr lang="he-IL" sz="2000" dirty="0">
                <a:solidFill>
                  <a:schemeClr val="tx1"/>
                </a:solidFill>
              </a:rPr>
              <a:t>אם רוצים שהפקד יתפרס על שטח של שתי עמודות או שתי שורות </a:t>
            </a:r>
          </a:p>
          <a:p>
            <a:pPr marL="0" indent="0" algn="l" rtl="1">
              <a:buNone/>
            </a:pPr>
            <a:r>
              <a:rPr lang="he-IL" sz="2000" dirty="0">
                <a:solidFill>
                  <a:schemeClr val="tx1"/>
                </a:solidFill>
              </a:rPr>
              <a:t>נגדיר מאיזו שורה מתחילים ונוסיף הגדרה של </a:t>
            </a:r>
          </a:p>
          <a:p>
            <a:pPr marL="0" indent="0" algn="r" rtl="1">
              <a:buNone/>
            </a:pPr>
            <a:r>
              <a:rPr lang="en-US" sz="2000" dirty="0" err="1">
                <a:solidFill>
                  <a:schemeClr val="tx1"/>
                </a:solidFill>
              </a:rPr>
              <a:t>grid.RowSpan</a:t>
            </a:r>
            <a:r>
              <a:rPr lang="en-US" sz="2000" dirty="0">
                <a:solidFill>
                  <a:schemeClr val="tx1"/>
                </a:solidFill>
              </a:rPr>
              <a:t> /</a:t>
            </a:r>
            <a:r>
              <a:rPr lang="en-US" sz="2000" dirty="0" err="1">
                <a:solidFill>
                  <a:schemeClr val="tx1"/>
                </a:solidFill>
              </a:rPr>
              <a:t>grid.ColumnSpan</a:t>
            </a:r>
            <a:r>
              <a:rPr lang="he-IL" sz="2000" dirty="0">
                <a:solidFill>
                  <a:schemeClr val="tx1"/>
                </a:solidFill>
              </a:rPr>
              <a:t>= "כמה שורות/עמודות לתפוס.</a:t>
            </a:r>
          </a:p>
          <a:p>
            <a:pPr marL="0" indent="0" algn="l">
              <a:buNone/>
            </a:pPr>
            <a:endParaRPr lang="he-IL" sz="2000" dirty="0">
              <a:solidFill>
                <a:schemeClr val="tx1"/>
              </a:solidFill>
            </a:endParaRPr>
          </a:p>
          <a:p>
            <a:pPr marL="0" indent="0" algn="r">
              <a:buNone/>
            </a:pPr>
            <a:endParaRPr lang="en-US" sz="3200" dirty="0">
              <a:solidFill>
                <a:schemeClr val="tx1"/>
              </a:solidFill>
            </a:endParaRP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  <a:hlinkClick r:id="rId2"/>
              </a:rPr>
              <a:t>https://learn.microsoft.com/en-us/dotnet/maui/user-interface/layouts/grid?view=net-maui-7.0</a:t>
            </a:r>
            <a:endParaRPr lang="en-US" sz="2000" dirty="0">
              <a:solidFill>
                <a:schemeClr val="tx1"/>
              </a:solidFill>
            </a:endParaRPr>
          </a:p>
          <a:p>
            <a:endParaRPr lang="en-US" sz="3529" dirty="0">
              <a:solidFill>
                <a:schemeClr val="tx1"/>
              </a:solidFill>
            </a:endParaRPr>
          </a:p>
          <a:p>
            <a:endParaRPr lang="en-US" sz="3529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3529" dirty="0">
              <a:solidFill>
                <a:schemeClr val="tx1"/>
              </a:solidFill>
            </a:endParaRPr>
          </a:p>
        </p:txBody>
      </p:sp>
      <p:pic>
        <p:nvPicPr>
          <p:cNvPr id="4" name="תמונה 3">
            <a:extLst>
              <a:ext uri="{FF2B5EF4-FFF2-40B4-BE49-F238E27FC236}">
                <a16:creationId xmlns:a16="http://schemas.microsoft.com/office/drawing/2014/main" id="{29027AEA-8C5B-40FD-BD35-FBC99BBEFA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9671" y="0"/>
            <a:ext cx="329540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722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DA6D6-13B1-434C-B9AA-70628C006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FlexLayout</a:t>
            </a:r>
            <a:endParaRPr lang="en-US" dirty="0"/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85E1F499-FD44-F14A-852E-5A905DF915C9}"/>
              </a:ext>
            </a:extLst>
          </p:cNvPr>
          <p:cNvSpPr txBox="1">
            <a:spLocks/>
          </p:cNvSpPr>
          <p:nvPr/>
        </p:nvSpPr>
        <p:spPr>
          <a:xfrm>
            <a:off x="269240" y="1189495"/>
            <a:ext cx="8510866" cy="5378994"/>
          </a:xfrm>
          <a:prstGeom prst="rect">
            <a:avLst/>
          </a:prstGeom>
        </p:spPr>
        <p:txBody>
          <a:bodyPr/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4014" lvl="1" indent="0" algn="r" rtl="1">
              <a:buNone/>
            </a:pPr>
            <a:r>
              <a:rPr lang="he-IL" sz="3200" dirty="0">
                <a:solidFill>
                  <a:schemeClr val="tx1"/>
                </a:solidFill>
              </a:rPr>
              <a:t>פריסה זו מאפשרת תמיכה </a:t>
            </a:r>
            <a:r>
              <a:rPr lang="he-IL" sz="3200" dirty="0"/>
              <a:t>בהצגה מותאמת לסוגי מסכים שונים ומאפשר גלישת שורות (במקום גלילה) או הקטנה אוטומטית של פריטי התצוגה. </a:t>
            </a:r>
          </a:p>
          <a:p>
            <a:pPr marL="224014" lvl="1" indent="0" algn="r" rtl="1">
              <a:buNone/>
            </a:pPr>
            <a:r>
              <a:rPr lang="he-IL" sz="3200" dirty="0"/>
              <a:t>המיקום נקבע לאורך ציר ה</a:t>
            </a:r>
            <a:r>
              <a:rPr lang="en-US" sz="3200" dirty="0"/>
              <a:t>X</a:t>
            </a:r>
            <a:r>
              <a:rPr lang="he-IL" sz="3200" dirty="0"/>
              <a:t> (שמתהפך בהתאם להצגה לאורך או לרוחב)</a:t>
            </a:r>
          </a:p>
          <a:p>
            <a:pPr marL="224014" lvl="1" indent="0" algn="l">
              <a:buNone/>
            </a:pPr>
            <a:r>
              <a:rPr lang="en-US" sz="1600" dirty="0" err="1">
                <a:solidFill>
                  <a:srgbClr val="171717"/>
                </a:solidFill>
                <a:latin typeface="SFMono-Regular"/>
              </a:rPr>
              <a:t>AlignContent</a:t>
            </a:r>
            <a:r>
              <a:rPr lang="en-US" sz="1600" dirty="0">
                <a:solidFill>
                  <a:srgbClr val="171717"/>
                </a:solidFill>
                <a:latin typeface="SFMono-Regular"/>
              </a:rPr>
              <a:t> – </a:t>
            </a:r>
            <a:r>
              <a:rPr lang="he-IL" sz="1600" dirty="0">
                <a:solidFill>
                  <a:srgbClr val="171717"/>
                </a:solidFill>
                <a:latin typeface="SFMono-Regular"/>
              </a:rPr>
              <a:t>יישור הרווח בין הפריטים המוצגים בין השורות</a:t>
            </a:r>
            <a:r>
              <a:rPr lang="en-US" sz="1600" dirty="0">
                <a:solidFill>
                  <a:srgbClr val="171717"/>
                </a:solidFill>
                <a:latin typeface="SFMono-Regular"/>
              </a:rPr>
              <a:t> </a:t>
            </a:r>
          </a:p>
          <a:p>
            <a:r>
              <a:rPr lang="en-US" sz="1600" b="0" i="0" dirty="0" err="1">
                <a:solidFill>
                  <a:srgbClr val="171717"/>
                </a:solidFill>
                <a:effectLst/>
                <a:latin typeface="SFMono-Regular"/>
              </a:rPr>
              <a:t>AlignItems</a:t>
            </a:r>
            <a:r>
              <a:rPr lang="en-US" sz="1600" b="0" i="0" dirty="0">
                <a:solidFill>
                  <a:srgbClr val="171717"/>
                </a:solidFill>
                <a:effectLst/>
                <a:latin typeface="SFMono-Regular"/>
              </a:rPr>
              <a:t> – </a:t>
            </a:r>
            <a:r>
              <a:rPr lang="he-IL" sz="1600" b="0" i="0" dirty="0">
                <a:solidFill>
                  <a:srgbClr val="171717"/>
                </a:solidFill>
                <a:effectLst/>
                <a:latin typeface="SFMono-Regular"/>
              </a:rPr>
              <a:t>באותה שורה</a:t>
            </a:r>
            <a:r>
              <a:rPr lang="en-US" sz="1600" b="0" i="0" dirty="0">
                <a:solidFill>
                  <a:srgbClr val="171717"/>
                </a:solidFill>
                <a:effectLst/>
                <a:latin typeface="SFMono-Regular"/>
              </a:rPr>
              <a:t> </a:t>
            </a:r>
            <a:r>
              <a:rPr lang="he-IL" sz="1600" b="0" i="0" dirty="0">
                <a:solidFill>
                  <a:srgbClr val="171717"/>
                </a:solidFill>
                <a:effectLst/>
                <a:latin typeface="SFMono-Regular"/>
              </a:rPr>
              <a:t>יישור מרווח בין הפריטים המוצגים</a:t>
            </a:r>
            <a:endParaRPr lang="en-US" sz="1600" b="0" i="0" dirty="0">
              <a:solidFill>
                <a:srgbClr val="171717"/>
              </a:solidFill>
              <a:effectLst/>
              <a:latin typeface="SFMono-Regular"/>
            </a:endParaRPr>
          </a:p>
          <a:p>
            <a:r>
              <a:rPr lang="en-US" sz="1600" b="0" i="0" dirty="0">
                <a:solidFill>
                  <a:srgbClr val="171717"/>
                </a:solidFill>
                <a:effectLst/>
                <a:latin typeface="SFMono-Regular"/>
              </a:rPr>
              <a:t>Direction – </a:t>
            </a:r>
            <a:r>
              <a:rPr lang="he-IL" sz="1600" b="0" i="0" dirty="0">
                <a:solidFill>
                  <a:srgbClr val="171717"/>
                </a:solidFill>
                <a:effectLst/>
                <a:latin typeface="SFMono-Regular"/>
              </a:rPr>
              <a:t>כיו</a:t>
            </a:r>
            <a:r>
              <a:rPr lang="he-IL" sz="1600" dirty="0">
                <a:solidFill>
                  <a:srgbClr val="171717"/>
                </a:solidFill>
                <a:latin typeface="SFMono-Regular"/>
              </a:rPr>
              <a:t>ון ההצגה בשורה, עמודה, והופכי</a:t>
            </a:r>
            <a:endParaRPr lang="en-US" sz="1600" dirty="0">
              <a:solidFill>
                <a:srgbClr val="171717"/>
              </a:solidFill>
              <a:latin typeface="SFMono-Regular"/>
            </a:endParaRPr>
          </a:p>
          <a:p>
            <a:r>
              <a:rPr lang="en-US" sz="1600" b="0" i="0" dirty="0" err="1">
                <a:solidFill>
                  <a:srgbClr val="171717"/>
                </a:solidFill>
                <a:effectLst/>
                <a:latin typeface="SFMono-Regular"/>
              </a:rPr>
              <a:t>JustifyContent</a:t>
            </a:r>
            <a:r>
              <a:rPr lang="en-US" sz="1600" b="0" i="0" dirty="0">
                <a:solidFill>
                  <a:srgbClr val="171717"/>
                </a:solidFill>
                <a:effectLst/>
                <a:latin typeface="SFMono-Regular"/>
              </a:rPr>
              <a:t>- </a:t>
            </a:r>
            <a:r>
              <a:rPr lang="he-IL" sz="1600" b="0" i="0" dirty="0">
                <a:solidFill>
                  <a:srgbClr val="171717"/>
                </a:solidFill>
                <a:effectLst/>
                <a:latin typeface="SFMono-Regular"/>
              </a:rPr>
              <a:t>לאן יוצמדו הפריטים (כמו כיוון פסקה בוורד)</a:t>
            </a:r>
            <a:endParaRPr lang="en-US" sz="1600" b="0" i="0" dirty="0">
              <a:solidFill>
                <a:srgbClr val="171717"/>
              </a:solidFill>
              <a:effectLst/>
              <a:latin typeface="SFMono-Regular"/>
            </a:endParaRPr>
          </a:p>
          <a:p>
            <a:r>
              <a:rPr lang="en-US" sz="1600" b="0" i="0" dirty="0">
                <a:solidFill>
                  <a:srgbClr val="171717"/>
                </a:solidFill>
                <a:effectLst/>
                <a:latin typeface="SFMono-Regular"/>
              </a:rPr>
              <a:t>Position</a:t>
            </a:r>
            <a:endParaRPr lang="en-US" sz="1600" dirty="0">
              <a:solidFill>
                <a:srgbClr val="171717"/>
              </a:solidFill>
              <a:latin typeface="SFMono-Regular"/>
            </a:endParaRPr>
          </a:p>
          <a:p>
            <a:r>
              <a:rPr lang="en-US" sz="1600" b="0" i="0" dirty="0">
                <a:solidFill>
                  <a:srgbClr val="171717"/>
                </a:solidFill>
                <a:effectLst/>
                <a:latin typeface="SFMono-Regular"/>
              </a:rPr>
              <a:t>Wrap – </a:t>
            </a:r>
            <a:r>
              <a:rPr lang="he-IL" sz="1600" b="0" i="0" dirty="0">
                <a:solidFill>
                  <a:srgbClr val="171717"/>
                </a:solidFill>
                <a:effectLst/>
                <a:latin typeface="SFMono-Regular"/>
              </a:rPr>
              <a:t>האם תתבצע גלישת שורות (ברירת מחדל – לא ) </a:t>
            </a:r>
            <a:endParaRPr lang="en-US" sz="1600" b="0" i="0" dirty="0">
              <a:solidFill>
                <a:srgbClr val="171717"/>
              </a:solidFill>
              <a:effectLst/>
              <a:latin typeface="SFMono-Regular"/>
            </a:endParaRPr>
          </a:p>
          <a:p>
            <a:r>
              <a:rPr lang="en-US" sz="1600" b="0" i="0" dirty="0" err="1">
                <a:solidFill>
                  <a:srgbClr val="171717"/>
                </a:solidFill>
                <a:effectLst/>
                <a:latin typeface="SFMono-Regular"/>
              </a:rPr>
              <a:t>AlignSelf</a:t>
            </a:r>
            <a:r>
              <a:rPr lang="en-US" sz="1600" b="0" i="0" dirty="0">
                <a:solidFill>
                  <a:srgbClr val="171717"/>
                </a:solidFill>
                <a:effectLst/>
                <a:latin typeface="SFMono-Regular"/>
              </a:rPr>
              <a:t> –  </a:t>
            </a:r>
            <a:r>
              <a:rPr lang="he-IL" sz="1600" b="0" i="0" dirty="0">
                <a:solidFill>
                  <a:srgbClr val="171717"/>
                </a:solidFill>
                <a:effectLst/>
                <a:latin typeface="SFMono-Regular"/>
              </a:rPr>
              <a:t> לפריט ספציפי</a:t>
            </a:r>
            <a:r>
              <a:rPr lang="en-US" sz="1600" dirty="0">
                <a:solidFill>
                  <a:srgbClr val="171717"/>
                </a:solidFill>
                <a:latin typeface="SFMono-Regular"/>
              </a:rPr>
              <a:t> </a:t>
            </a:r>
            <a:r>
              <a:rPr lang="he-IL" sz="1600" b="0" i="0" dirty="0">
                <a:solidFill>
                  <a:srgbClr val="171717"/>
                </a:solidFill>
                <a:effectLst/>
                <a:latin typeface="SFMono-Regular"/>
              </a:rPr>
              <a:t>מאפשר לדרוס את ההגדרה של היישור</a:t>
            </a:r>
            <a:endParaRPr lang="en-US" sz="1600" dirty="0">
              <a:solidFill>
                <a:srgbClr val="171717"/>
              </a:solidFill>
              <a:latin typeface="SFMono-Regular"/>
            </a:endParaRPr>
          </a:p>
          <a:p>
            <a:r>
              <a:rPr lang="en-US" sz="1600" b="0" i="0" dirty="0">
                <a:solidFill>
                  <a:srgbClr val="171717"/>
                </a:solidFill>
                <a:effectLst/>
                <a:latin typeface="SFMono-Regular"/>
              </a:rPr>
              <a:t>Basis- </a:t>
            </a:r>
            <a:r>
              <a:rPr lang="he-IL" sz="1600" b="0" i="0" dirty="0">
                <a:solidFill>
                  <a:srgbClr val="171717"/>
                </a:solidFill>
                <a:effectLst/>
                <a:latin typeface="SFMono-Regular"/>
              </a:rPr>
              <a:t>הרוחב הבסיסי שכל פריט תופס בציר האיקס. בהתאם לבסיס זה – הוא יגדל או יקטן</a:t>
            </a:r>
            <a:endParaRPr lang="en-US" sz="1600" b="0" i="0" dirty="0">
              <a:solidFill>
                <a:srgbClr val="171717"/>
              </a:solidFill>
              <a:effectLst/>
              <a:latin typeface="SFMono-Regular"/>
            </a:endParaRPr>
          </a:p>
          <a:p>
            <a:r>
              <a:rPr lang="en-US" sz="1600" b="0" i="0" dirty="0">
                <a:solidFill>
                  <a:srgbClr val="171717"/>
                </a:solidFill>
                <a:effectLst/>
                <a:latin typeface="SFMono-Regular"/>
              </a:rPr>
              <a:t>Grow- </a:t>
            </a:r>
            <a:r>
              <a:rPr lang="he-IL" sz="1600" b="0" i="0" dirty="0">
                <a:solidFill>
                  <a:srgbClr val="171717"/>
                </a:solidFill>
                <a:effectLst/>
                <a:latin typeface="SFMono-Regular"/>
              </a:rPr>
              <a:t>אם השטח גדול משטח של הפריטים- בכמה ניתן להגדיל את הרוחב של הפריט</a:t>
            </a:r>
            <a:endParaRPr lang="en-US" sz="1600" dirty="0">
              <a:solidFill>
                <a:srgbClr val="171717"/>
              </a:solidFill>
              <a:latin typeface="SFMono-Regular"/>
            </a:endParaRPr>
          </a:p>
          <a:p>
            <a:r>
              <a:rPr lang="en-US" sz="1600" b="0" i="0" dirty="0">
                <a:solidFill>
                  <a:srgbClr val="171717"/>
                </a:solidFill>
                <a:effectLst/>
                <a:latin typeface="SFMono-Regular"/>
              </a:rPr>
              <a:t>Order – </a:t>
            </a:r>
            <a:r>
              <a:rPr lang="he-IL" sz="1600" dirty="0">
                <a:solidFill>
                  <a:srgbClr val="171717"/>
                </a:solidFill>
                <a:latin typeface="SFMono-Regular"/>
              </a:rPr>
              <a:t>מאפשר לשלוט בסדר ההופעה במסך ללא קשר למיקום בו הוא נכתב בקוד</a:t>
            </a:r>
            <a:endParaRPr lang="en-US" sz="1600" b="0" i="0" dirty="0">
              <a:solidFill>
                <a:srgbClr val="171717"/>
              </a:solidFill>
              <a:effectLst/>
              <a:latin typeface="SFMono-Regular"/>
            </a:endParaRPr>
          </a:p>
          <a:p>
            <a:endParaRPr lang="en-US" sz="3529" dirty="0">
              <a:solidFill>
                <a:schemeClr val="tx1"/>
              </a:solidFill>
            </a:endParaRPr>
          </a:p>
          <a:p>
            <a:endParaRPr lang="en-US" sz="3529" dirty="0">
              <a:solidFill>
                <a:schemeClr val="tx1"/>
              </a:solidFill>
            </a:endParaRPr>
          </a:p>
          <a:p>
            <a:endParaRPr lang="en-US" sz="3529" dirty="0">
              <a:solidFill>
                <a:schemeClr val="tx1"/>
              </a:solidFill>
            </a:endParaRPr>
          </a:p>
          <a:p>
            <a:endParaRPr lang="en-US" sz="3529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3529" dirty="0">
              <a:solidFill>
                <a:schemeClr val="tx1"/>
              </a:solidFill>
            </a:endParaRP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EC5845F9-2EEA-48F2-9B46-21DBD25A2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4617" y="467403"/>
            <a:ext cx="2695951" cy="5687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118104"/>
      </p:ext>
    </p:extLst>
  </p:cSld>
  <p:clrMapOvr>
    <a:masterClrMapping/>
  </p:clrMapOvr>
</p:sld>
</file>

<file path=ppt/theme/theme1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7030A0"/>
      </a:dk2>
      <a:lt2>
        <a:srgbClr val="F2F2F2"/>
      </a:lt2>
      <a:accent1>
        <a:srgbClr val="7030A0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  <LastSharedByUser xmlns="11245976-3b4d-4794-a754-317688483df2">jogallow@microsoft.com</LastSharedByUser>
    <SharedWithUsers xmlns="11245976-3b4d-4794-a754-317688483df2">
      <UserInfo>
        <DisplayName>Martin Woodward</DisplayName>
        <AccountId>67</AccountId>
        <AccountType/>
      </UserInfo>
    </SharedWithUsers>
    <LastSharedByTime xmlns="11245976-3b4d-4794-a754-317688483df2">2018-03-16T04:12:59+00:00</LastSharedByTime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5" ma:contentTypeDescription="Create a new document." ma:contentTypeScope="" ma:versionID="3a81cc4177a2cfbc51d69d3922f78c36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b609d5801db63fe484c47c44deb589b2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23E43D6-DB2F-4C33-A8C8-D28F777A5DE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11245976-3b4d-4794-a754-317688483df2"/>
  </ds:schemaRefs>
</ds:datastoreItem>
</file>

<file path=customXml/itemProps2.xml><?xml version="1.0" encoding="utf-8"?>
<ds:datastoreItem xmlns:ds="http://schemas.openxmlformats.org/officeDocument/2006/customXml" ds:itemID="{3EC7A57B-883B-4750-9166-6F76DB12FD3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16111</TotalTime>
  <Words>1018</Words>
  <Application>Microsoft Office PowerPoint</Application>
  <PresentationFormat>Widescreen</PresentationFormat>
  <Paragraphs>129</Paragraphs>
  <Slides>17</Slides>
  <Notes>6</Notes>
  <HiddenSlides>5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Wingdings</vt:lpstr>
      <vt:lpstr>Calibri</vt:lpstr>
      <vt:lpstr>Consolas</vt:lpstr>
      <vt:lpstr>Segoe UI Light</vt:lpstr>
      <vt:lpstr>SFMono-Regular</vt:lpstr>
      <vt:lpstr>Segoe UI</vt:lpstr>
      <vt:lpstr>Alef</vt:lpstr>
      <vt:lpstr>Arial</vt:lpstr>
      <vt:lpstr>Dotnet_Template</vt:lpstr>
      <vt:lpstr>PowerPoint Presentation</vt:lpstr>
      <vt:lpstr>Margin &amp; Padding</vt:lpstr>
      <vt:lpstr>Horizontal &amp; Vertical Alignments</vt:lpstr>
      <vt:lpstr>.NET MAUI Layout</vt:lpstr>
      <vt:lpstr>Border</vt:lpstr>
      <vt:lpstr>ScrollView</vt:lpstr>
      <vt:lpstr>StackLayout </vt:lpstr>
      <vt:lpstr>Grid</vt:lpstr>
      <vt:lpstr>FlexLayout</vt:lpstr>
      <vt:lpstr>Absolute Layout</vt:lpstr>
      <vt:lpstr>Exercises</vt:lpstr>
      <vt:lpstr>.NET MAUI Theory Presentations</vt:lpstr>
      <vt:lpstr>PowerPoint Presentation</vt:lpstr>
      <vt:lpstr>Presentation Slide</vt:lpstr>
      <vt:lpstr>PowerPoint Presentation</vt:lpstr>
      <vt:lpstr>Demo intro slide</vt:lpstr>
      <vt:lpstr>Code Sample Title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Ofer Zadikario</cp:lastModifiedBy>
  <cp:revision>46</cp:revision>
  <dcterms:created xsi:type="dcterms:W3CDTF">2018-01-09T22:22:16Z</dcterms:created>
  <dcterms:modified xsi:type="dcterms:W3CDTF">2024-01-08T10:54:10Z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bethma@microsoft.com</vt:lpwstr>
  </property>
  <property fmtid="{D5CDD505-2E9C-101B-9397-08002B2CF9AE}" pid="5" name="MSIP_Label_f42aa342-8706-4288-bd11-ebb85995028c_SetDate">
    <vt:lpwstr>2018-01-09T22:28:27.0429869Z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0x01010022F88B0CCF1BBA489747F146E6B5E06D</vt:lpwstr>
  </property>
</Properties>
</file>

<file path=docProps/thumbnail.jpeg>
</file>